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62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iFoompL/MXY3wmDU+7KrtkfaEf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8556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8313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934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8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62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859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780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r="8813"/>
          <a:stretch/>
        </p:blipFill>
        <p:spPr>
          <a:xfrm>
            <a:off x="207390" y="1583280"/>
            <a:ext cx="6262236" cy="4994501"/>
          </a:xfrm>
          <a:prstGeom prst="rect">
            <a:avLst/>
          </a:prstGeom>
          <a:noFill/>
          <a:ln w="2857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" name="Google Shape;93;p1"/>
          <p:cNvSpPr/>
          <p:nvPr/>
        </p:nvSpPr>
        <p:spPr>
          <a:xfrm>
            <a:off x="6655287" y="5045342"/>
            <a:ext cx="5444322" cy="8688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 по </a:t>
            </a:r>
            <a:r>
              <a:rPr lang="ru-RU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экопросвещению</a:t>
            </a:r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дни водных объектов</a:t>
            </a:r>
            <a:endParaRPr lang="ru-RU" sz="1800" dirty="0"/>
          </a:p>
        </p:txBody>
      </p:sp>
      <p:sp>
        <p:nvSpPr>
          <p:cNvPr id="9" name="Google Shape;88;p1"/>
          <p:cNvSpPr/>
          <p:nvPr/>
        </p:nvSpPr>
        <p:spPr>
          <a:xfrm>
            <a:off x="1671484" y="197057"/>
            <a:ext cx="10234570" cy="11834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ГОСУДАРСТВЕННОЕ АВТОНОМНОЕ ПРОФЕССИОНАЛЬНОЕ ОБРАЗОВАТЕЛЬНОЕ УЧРЕЖДЕНИЕ МОСКОВСКОЙ ОБЛАСТИ «ПОДМОСКОВНЫЙ КОЛЛЕДЖ «ЭНЕРГИЯ»</a:t>
            </a:r>
          </a:p>
          <a:p>
            <a:pPr algn="ctr"/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СТРУКТУРНОЕ ПОДРАЗДЕЛЕНИЕ «ЦЕНТР ГИДРОМЕТЕОРОЛОГИИ И АЭРОНАВИГАЦИИ «ЭНЕРГИЯ»</a:t>
            </a:r>
            <a:endParaRPr sz="1800" dirty="0">
              <a:solidFill>
                <a:srgbClr val="FFFFFF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8083428" y="1539798"/>
            <a:ext cx="2623070" cy="91841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4" name="Google Shape;90;p1"/>
          <p:cNvSpPr/>
          <p:nvPr/>
        </p:nvSpPr>
        <p:spPr>
          <a:xfrm>
            <a:off x="6655287" y="3535876"/>
            <a:ext cx="5444322" cy="6221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Молодежное водное сообщество </a:t>
            </a:r>
            <a:b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Московской области</a:t>
            </a:r>
            <a:endParaRPr dirty="0"/>
          </a:p>
        </p:txBody>
      </p:sp>
      <p:sp>
        <p:nvSpPr>
          <p:cNvPr id="15" name="Google Shape;95;p1"/>
          <p:cNvSpPr/>
          <p:nvPr/>
        </p:nvSpPr>
        <p:spPr>
          <a:xfrm>
            <a:off x="6655287" y="6101911"/>
            <a:ext cx="5444321" cy="5453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18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Деулин</a:t>
            </a:r>
            <a:r>
              <a:rPr lang="ru-RU" sz="18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Матвей, студент 2 курса, </a:t>
            </a:r>
          </a:p>
          <a:p>
            <a:r>
              <a:rPr lang="ru-RU" sz="1800" dirty="0">
                <a:solidFill>
                  <a:srgbClr val="FFFFFF"/>
                </a:solidFill>
                <a:latin typeface="Times New Roman"/>
                <a:cs typeface="Times New Roman"/>
                <a:sym typeface="Times New Roman"/>
              </a:rPr>
              <a:t>участник МВС Московской области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09" y="197057"/>
            <a:ext cx="1183493" cy="11834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D31845-EA12-4348-B359-7D58ED8F29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40" r="31111"/>
          <a:stretch/>
        </p:blipFill>
        <p:spPr>
          <a:xfrm>
            <a:off x="6920601" y="2617461"/>
            <a:ext cx="5271399" cy="918415"/>
          </a:xfrm>
          <a:prstGeom prst="rect">
            <a:avLst/>
          </a:prstGeom>
        </p:spPr>
      </p:pic>
      <p:sp>
        <p:nvSpPr>
          <p:cNvPr id="11" name="Google Shape;90;p1">
            <a:extLst>
              <a:ext uri="{FF2B5EF4-FFF2-40B4-BE49-F238E27FC236}">
                <a16:creationId xmlns:a16="http://schemas.microsoft.com/office/drawing/2014/main" id="{92E3884D-AA54-4B59-AC1C-2D1A2A2128B7}"/>
              </a:ext>
            </a:extLst>
          </p:cNvPr>
          <p:cNvSpPr/>
          <p:nvPr/>
        </p:nvSpPr>
        <p:spPr>
          <a:xfrm>
            <a:off x="6655287" y="4302454"/>
            <a:ext cx="5444322" cy="6221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сообщества – 20 человек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мероприятий за 2023-2024 гг. – 30 мероприятий</a:t>
            </a: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4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1831761" y="180192"/>
            <a:ext cx="9803985" cy="6221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ВИКТОРИНА «ВОДНЫЕ ОБЪЕКТЫ»</a:t>
            </a:r>
            <a:endParaRPr sz="3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235610" y="6197678"/>
            <a:ext cx="3056229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Охват участников, чел.</a:t>
            </a:r>
            <a:endParaRPr dirty="0"/>
          </a:p>
        </p:txBody>
      </p:sp>
      <p:sp>
        <p:nvSpPr>
          <p:cNvPr id="103" name="Google Shape;103;p2"/>
          <p:cNvSpPr/>
          <p:nvPr/>
        </p:nvSpPr>
        <p:spPr>
          <a:xfrm>
            <a:off x="3675471" y="6189090"/>
            <a:ext cx="841664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514212" y="8579315"/>
            <a:ext cx="131008" cy="12495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239102" y="4300616"/>
            <a:ext cx="5393835" cy="130914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449428" y="4355046"/>
            <a:ext cx="4732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занятия: </a:t>
            </a:r>
            <a:r>
              <a:rPr lang="ru-RU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у молодежи экологической культуры и активной жизненной позиции по сохранению окружающей среды 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98" y="145623"/>
            <a:ext cx="780782" cy="7807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77" y="3946900"/>
            <a:ext cx="5765469" cy="2594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2737" t="501" b="-1"/>
          <a:stretch/>
        </p:blipFill>
        <p:spPr>
          <a:xfrm>
            <a:off x="235611" y="1250024"/>
            <a:ext cx="5159987" cy="29902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38716" t="-306" r="-138" b="-306"/>
          <a:stretch/>
        </p:blipFill>
        <p:spPr>
          <a:xfrm>
            <a:off x="6567948" y="1250024"/>
            <a:ext cx="3982065" cy="2935283"/>
          </a:xfrm>
          <a:prstGeom prst="rect">
            <a:avLst/>
          </a:prstGeom>
        </p:spPr>
      </p:pic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540FCE23-E9C0-4F4E-A684-9D6523BD7C61}"/>
              </a:ext>
            </a:extLst>
          </p:cNvPr>
          <p:cNvSpPr/>
          <p:nvPr/>
        </p:nvSpPr>
        <p:spPr>
          <a:xfrm>
            <a:off x="247808" y="5680013"/>
            <a:ext cx="4269327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проведения – 8 февраля 2024 года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5139"/>
            <a:ext cx="5289717" cy="2975466"/>
          </a:xfrm>
          <a:prstGeom prst="rect">
            <a:avLst/>
          </a:prstGeom>
        </p:spPr>
      </p:pic>
      <p:sp>
        <p:nvSpPr>
          <p:cNvPr id="116" name="Google Shape;116;p3"/>
          <p:cNvSpPr/>
          <p:nvPr/>
        </p:nvSpPr>
        <p:spPr>
          <a:xfrm>
            <a:off x="1514212" y="173199"/>
            <a:ext cx="10391842" cy="130680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3600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XII</a:t>
            </a:r>
            <a:r>
              <a:rPr lang="ru-RU" sz="36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РЕГИОНАЛЬНАЯ НАУЧНО-ПРАКТИЧЕСКАЯ КОНФЕРЕНЦИЯ «ЭКОМЕТ»</a:t>
            </a:r>
            <a:endParaRPr dirty="0"/>
          </a:p>
        </p:txBody>
      </p:sp>
      <p:sp>
        <p:nvSpPr>
          <p:cNvPr id="117" name="Google Shape;117;p3"/>
          <p:cNvSpPr/>
          <p:nvPr/>
        </p:nvSpPr>
        <p:spPr>
          <a:xfrm>
            <a:off x="128082" y="5343838"/>
            <a:ext cx="2688210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Охват участников, чел.</a:t>
            </a:r>
            <a:endParaRPr dirty="0"/>
          </a:p>
        </p:txBody>
      </p:sp>
      <p:sp>
        <p:nvSpPr>
          <p:cNvPr id="118" name="Google Shape;118;p3"/>
          <p:cNvSpPr/>
          <p:nvPr/>
        </p:nvSpPr>
        <p:spPr>
          <a:xfrm>
            <a:off x="2914806" y="5343838"/>
            <a:ext cx="841664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1514212" y="8579315"/>
            <a:ext cx="131008" cy="12495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3"/>
          <p:cNvSpPr/>
          <p:nvPr/>
        </p:nvSpPr>
        <p:spPr>
          <a:xfrm>
            <a:off x="6130014" y="5307291"/>
            <a:ext cx="5393835" cy="132921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6460144" y="5371733"/>
            <a:ext cx="473235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мероприятия: формирование у молодежи экологической культуры и активной жизненной позиции по сохранению окружающей среды 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09" y="197057"/>
            <a:ext cx="1183493" cy="11834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014" y="1717053"/>
            <a:ext cx="5393835" cy="3247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007" y="2426121"/>
            <a:ext cx="2399062" cy="3600000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7CC9C656-8570-4BEE-AB8B-FEF8C291F7FC}"/>
              </a:ext>
            </a:extLst>
          </p:cNvPr>
          <p:cNvSpPr/>
          <p:nvPr/>
        </p:nvSpPr>
        <p:spPr>
          <a:xfrm>
            <a:off x="125274" y="6296360"/>
            <a:ext cx="4269327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Дата проведения – 22 марта 2024 года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/>
          <p:nvPr/>
        </p:nvSpPr>
        <p:spPr>
          <a:xfrm>
            <a:off x="1755228" y="173199"/>
            <a:ext cx="10150826" cy="6221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ПРОФОРИЕНТАЦИОННЫЕ</a:t>
            </a: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УРОКИ</a:t>
            </a:r>
            <a:endParaRPr sz="3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35611" y="6140874"/>
            <a:ext cx="2688210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Охват участников, чел.</a:t>
            </a:r>
            <a:endParaRPr/>
          </a:p>
        </p:txBody>
      </p:sp>
      <p:sp>
        <p:nvSpPr>
          <p:cNvPr id="133" name="Google Shape;133;p4"/>
          <p:cNvSpPr/>
          <p:nvPr/>
        </p:nvSpPr>
        <p:spPr>
          <a:xfrm>
            <a:off x="3291547" y="6140874"/>
            <a:ext cx="841664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1514212" y="8579315"/>
            <a:ext cx="131008" cy="12495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8764181" y="4161523"/>
            <a:ext cx="3141873" cy="247498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8973025" y="4383352"/>
            <a:ext cx="2724183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мероприятия</a:t>
            </a:r>
            <a:r>
              <a:rPr lang="ru-RU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формирование у молодежи экологической культуры и активной жизненной позиции по сохранению окружающей среды 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09" y="197057"/>
            <a:ext cx="1183493" cy="11834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82" y="1017864"/>
            <a:ext cx="3895772" cy="2921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631" y="3613924"/>
            <a:ext cx="3897600" cy="2923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611" y="3083482"/>
            <a:ext cx="3897600" cy="292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744" y="940739"/>
            <a:ext cx="3596131" cy="2697098"/>
          </a:xfrm>
          <a:prstGeom prst="rect">
            <a:avLst/>
          </a:prstGeom>
        </p:spPr>
      </p:pic>
      <p:sp>
        <p:nvSpPr>
          <p:cNvPr id="13" name="Google Shape;102;p2">
            <a:extLst>
              <a:ext uri="{FF2B5EF4-FFF2-40B4-BE49-F238E27FC236}">
                <a16:creationId xmlns:a16="http://schemas.microsoft.com/office/drawing/2014/main" id="{D913FCC3-73A1-44C3-9B7C-C98F232090BB}"/>
              </a:ext>
            </a:extLst>
          </p:cNvPr>
          <p:cNvSpPr/>
          <p:nvPr/>
        </p:nvSpPr>
        <p:spPr>
          <a:xfrm>
            <a:off x="235611" y="1420276"/>
            <a:ext cx="3440277" cy="156874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Мероприятия проводились: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17 января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13 февраля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февраля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марта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апреля</a:t>
            </a: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3026978" y="173199"/>
            <a:ext cx="8879075" cy="108229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Учреждение Дня водного объекта</a:t>
            </a:r>
            <a:endParaRPr sz="36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79335" y="6197677"/>
            <a:ext cx="2547643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Рабочая группа</a:t>
            </a:r>
            <a:endParaRPr dirty="0"/>
          </a:p>
        </p:txBody>
      </p:sp>
      <p:sp>
        <p:nvSpPr>
          <p:cNvPr id="146" name="Google Shape;146;p5"/>
          <p:cNvSpPr/>
          <p:nvPr/>
        </p:nvSpPr>
        <p:spPr>
          <a:xfrm>
            <a:off x="3188064" y="6197677"/>
            <a:ext cx="1448123" cy="43882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 человек</a:t>
            </a: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1514212" y="8579315"/>
            <a:ext cx="131008" cy="12495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8577813" y="5436177"/>
            <a:ext cx="2724183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мероприятия: учреждение Дня водного объекта в Московской области</a:t>
            </a:r>
            <a:endParaRPr dirty="0"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3913" y="4454013"/>
            <a:ext cx="3313960" cy="21824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5;p5"/>
          <p:cNvSpPr/>
          <p:nvPr/>
        </p:nvSpPr>
        <p:spPr>
          <a:xfrm>
            <a:off x="9083727" y="5100515"/>
            <a:ext cx="2688210" cy="130145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Дня реки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Пехорка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Московской области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85947" y="221494"/>
            <a:ext cx="2043374" cy="806455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35" y="1545835"/>
            <a:ext cx="4156852" cy="360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755" y="1496511"/>
            <a:ext cx="6086177" cy="2957502"/>
          </a:xfrm>
          <a:prstGeom prst="rect">
            <a:avLst/>
          </a:prstGeom>
        </p:spPr>
      </p:pic>
      <p:sp>
        <p:nvSpPr>
          <p:cNvPr id="12" name="Google Shape;102;p2">
            <a:extLst>
              <a:ext uri="{FF2B5EF4-FFF2-40B4-BE49-F238E27FC236}">
                <a16:creationId xmlns:a16="http://schemas.microsoft.com/office/drawing/2014/main" id="{4BE10DE4-8795-424C-9E7F-75AA841FECF1}"/>
              </a:ext>
            </a:extLst>
          </p:cNvPr>
          <p:cNvSpPr/>
          <p:nvPr/>
        </p:nvSpPr>
        <p:spPr>
          <a:xfrm>
            <a:off x="479335" y="5235704"/>
            <a:ext cx="4156852" cy="881631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ведется в течении года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Встреча с администрацией города назначена на 3 июня 2024 года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l="17268" t="28887" r="9843" b="8176"/>
          <a:stretch/>
        </p:blipFill>
        <p:spPr>
          <a:xfrm>
            <a:off x="855923" y="4751956"/>
            <a:ext cx="1268808" cy="1095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 descr="wmo-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4205" y="1370028"/>
            <a:ext cx="1268808" cy="127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9738" y="4751956"/>
            <a:ext cx="1268808" cy="94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5"/>
          <p:cNvSpPr/>
          <p:nvPr/>
        </p:nvSpPr>
        <p:spPr>
          <a:xfrm>
            <a:off x="2124730" y="160256"/>
            <a:ext cx="9781323" cy="62216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БЛАГОДАРИМ ЗА ВНИМАНИЕ И УЧАСТИЕ</a:t>
            </a:r>
            <a:endParaRPr dirty="0"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05414" y="2660800"/>
            <a:ext cx="2134324" cy="224829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/>
          <p:nvPr/>
        </p:nvSpPr>
        <p:spPr>
          <a:xfrm>
            <a:off x="1581483" y="2059840"/>
            <a:ext cx="3582186" cy="3393650"/>
          </a:xfrm>
          <a:prstGeom prst="ellipse">
            <a:avLst/>
          </a:prstGeom>
          <a:noFill/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7">
            <a:alphaModFix/>
          </a:blip>
          <a:srcRect l="8659" t="18282" r="74871" b="58076"/>
          <a:stretch/>
        </p:blipFill>
        <p:spPr>
          <a:xfrm>
            <a:off x="207390" y="3277059"/>
            <a:ext cx="1268808" cy="102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 descr="dc54f4be.png"/>
          <p:cNvPicPr preferRelativeResize="0"/>
          <p:nvPr/>
        </p:nvPicPr>
        <p:blipFill rotWithShape="1">
          <a:blip r:embed="rId8">
            <a:alphaModFix/>
          </a:blip>
          <a:srcRect l="7475" t="5703" r="35825" b="23422"/>
          <a:stretch/>
        </p:blipFill>
        <p:spPr>
          <a:xfrm>
            <a:off x="5268954" y="3176152"/>
            <a:ext cx="1179901" cy="11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9">
            <a:alphaModFix/>
          </a:blip>
          <a:srcRect l="22500" t="9484" r="33428" b="12714"/>
          <a:stretch/>
        </p:blipFill>
        <p:spPr>
          <a:xfrm>
            <a:off x="2729355" y="782425"/>
            <a:ext cx="1286442" cy="127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42596" y="5532833"/>
            <a:ext cx="1703895" cy="113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8584" y="1504600"/>
            <a:ext cx="1027446" cy="99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285947" y="160255"/>
            <a:ext cx="1686758" cy="62216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16" name="Google Shape;125;p4"/>
          <p:cNvSpPr/>
          <p:nvPr/>
        </p:nvSpPr>
        <p:spPr>
          <a:xfrm>
            <a:off x="7199213" y="1707474"/>
            <a:ext cx="433459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Контакты для связи:</a:t>
            </a:r>
            <a:endParaRPr lang="en-US" sz="2400" b="1" i="0" u="none" strike="noStrike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ГБПОУ МО «Гидрометеорологический техникум»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 -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8-495-522-09-37,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mo_gidromettechn@mosreg.ru</a:t>
            </a:r>
          </a:p>
          <a:p>
            <a:pPr lvl="0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lvl="0"/>
            <a:r>
              <a:rPr lang="ru-RU" sz="2400" b="1" i="0" u="none" strike="noStrike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МВС</a:t>
            </a:r>
            <a:r>
              <a:rPr lang="ru-RU" sz="2400" b="1" i="0" u="none" strike="noStrike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Московской области – Бычкова Ольга, координатор, 8-985-325-69-14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 olgha.bychkova.2000@mail.ru</a:t>
            </a:r>
            <a:endParaRPr sz="2400" b="1" i="0" u="none" strike="noStrike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5952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262</Words>
  <Application>Microsoft Office PowerPoint</Application>
  <PresentationFormat>Широкоэкранный</PresentationFormat>
  <Paragraphs>49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Times New Roman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Воропаев</dc:creator>
  <cp:lastModifiedBy>Дмитрий Снежков</cp:lastModifiedBy>
  <cp:revision>13</cp:revision>
  <dcterms:created xsi:type="dcterms:W3CDTF">2023-10-02T10:52:05Z</dcterms:created>
  <dcterms:modified xsi:type="dcterms:W3CDTF">2024-04-19T08:44:28Z</dcterms:modified>
</cp:coreProperties>
</file>