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70" r:id="rId4"/>
    <p:sldId id="271" r:id="rId5"/>
    <p:sldId id="261" r:id="rId6"/>
    <p:sldId id="272" r:id="rId7"/>
    <p:sldId id="266" r:id="rId8"/>
    <p:sldId id="269" r:id="rId9"/>
  </p:sldIdLst>
  <p:sldSz cx="12192000" cy="6858000"/>
  <p:notesSz cx="6858000" cy="9144000"/>
  <p:embeddedFontLst>
    <p:embeddedFont>
      <p:font typeface="Book Antiqua" panose="020406020503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ebvsBRj1uDDvWSg0ppicCREy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240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905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57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1" name="Google Shape;3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9844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3" name="Google Shape;3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2 fonik.ru">
  <p:cSld name="Макет_02 fonik.ru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16"/>
          <p:cNvSpPr>
            <a:spLocks noGrp="1"/>
          </p:cNvSpPr>
          <p:nvPr>
            <p:ph type="body" idx="1"/>
          </p:nvPr>
        </p:nvSpPr>
        <p:spPr>
          <a:xfrm>
            <a:off x="166686" y="1316659"/>
            <a:ext cx="11839112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0 fonik.ru">
  <p:cSld name="Макет_10 fonik.ru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8" name="Google Shape;68;p26"/>
          <p:cNvSpPr>
            <a:spLocks noGrp="1"/>
          </p:cNvSpPr>
          <p:nvPr>
            <p:ph type="body" idx="1"/>
          </p:nvPr>
        </p:nvSpPr>
        <p:spPr>
          <a:xfrm>
            <a:off x="166686" y="1316659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>
            <a:spLocks noGrp="1"/>
          </p:cNvSpPr>
          <p:nvPr>
            <p:ph type="body" idx="2"/>
          </p:nvPr>
        </p:nvSpPr>
        <p:spPr>
          <a:xfrm>
            <a:off x="6276654" y="1316658"/>
            <a:ext cx="5729145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6"/>
          <p:cNvSpPr>
            <a:spLocks noGrp="1"/>
          </p:cNvSpPr>
          <p:nvPr>
            <p:ph type="body" idx="3"/>
          </p:nvPr>
        </p:nvSpPr>
        <p:spPr>
          <a:xfrm>
            <a:off x="6276654" y="2367616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1 fonik.ru">
  <p:cSld name="Макет_11 fonik.ru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>
            <a:spLocks noGrp="1"/>
          </p:cNvSpPr>
          <p:nvPr>
            <p:ph type="body" idx="1"/>
          </p:nvPr>
        </p:nvSpPr>
        <p:spPr>
          <a:xfrm>
            <a:off x="166686" y="1316659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7"/>
          <p:cNvSpPr>
            <a:spLocks noGrp="1"/>
          </p:cNvSpPr>
          <p:nvPr>
            <p:ph type="body" idx="2"/>
          </p:nvPr>
        </p:nvSpPr>
        <p:spPr>
          <a:xfrm>
            <a:off x="6276654" y="1316658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7"/>
          <p:cNvSpPr>
            <a:spLocks noGrp="1"/>
          </p:cNvSpPr>
          <p:nvPr>
            <p:ph type="body" idx="3"/>
          </p:nvPr>
        </p:nvSpPr>
        <p:spPr>
          <a:xfrm>
            <a:off x="6276653" y="5679491"/>
            <a:ext cx="5729145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2 fonik.ru">
  <p:cSld name="Макет_12 fonik.ru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8"/>
          <p:cNvSpPr>
            <a:spLocks noGrp="1"/>
          </p:cNvSpPr>
          <p:nvPr>
            <p:ph type="body" idx="1"/>
          </p:nvPr>
        </p:nvSpPr>
        <p:spPr>
          <a:xfrm>
            <a:off x="6276654" y="1316658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" name="Google Shape;81;p28"/>
          <p:cNvSpPr>
            <a:spLocks noGrp="1"/>
          </p:cNvSpPr>
          <p:nvPr>
            <p:ph type="body" idx="2"/>
          </p:nvPr>
        </p:nvSpPr>
        <p:spPr>
          <a:xfrm>
            <a:off x="166686" y="1316658"/>
            <a:ext cx="5729145" cy="535298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3 fonik.ru">
  <p:cSld name="Макет_13 fonik.ru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29"/>
          <p:cNvSpPr>
            <a:spLocks noGrp="1"/>
          </p:cNvSpPr>
          <p:nvPr>
            <p:ph type="body" idx="1"/>
          </p:nvPr>
        </p:nvSpPr>
        <p:spPr>
          <a:xfrm>
            <a:off x="6276654" y="1316658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6" name="Google Shape;86;p29"/>
          <p:cNvSpPr>
            <a:spLocks noGrp="1"/>
          </p:cNvSpPr>
          <p:nvPr>
            <p:ph type="body" idx="2"/>
          </p:nvPr>
        </p:nvSpPr>
        <p:spPr>
          <a:xfrm>
            <a:off x="166685" y="1316658"/>
            <a:ext cx="5729145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>
            <a:spLocks noGrp="1"/>
          </p:cNvSpPr>
          <p:nvPr>
            <p:ph type="body" idx="3"/>
          </p:nvPr>
        </p:nvSpPr>
        <p:spPr>
          <a:xfrm>
            <a:off x="166684" y="2367616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4 fonik.ru">
  <p:cSld name="Макет_14 fonik.ru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30"/>
          <p:cNvSpPr>
            <a:spLocks noGrp="1"/>
          </p:cNvSpPr>
          <p:nvPr>
            <p:ph type="body" idx="1"/>
          </p:nvPr>
        </p:nvSpPr>
        <p:spPr>
          <a:xfrm>
            <a:off x="6276654" y="1316658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2" name="Google Shape;92;p30"/>
          <p:cNvSpPr>
            <a:spLocks noGrp="1"/>
          </p:cNvSpPr>
          <p:nvPr>
            <p:ph type="body" idx="2"/>
          </p:nvPr>
        </p:nvSpPr>
        <p:spPr>
          <a:xfrm>
            <a:off x="166686" y="1316658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30"/>
          <p:cNvSpPr>
            <a:spLocks noGrp="1"/>
          </p:cNvSpPr>
          <p:nvPr>
            <p:ph type="body" idx="3"/>
          </p:nvPr>
        </p:nvSpPr>
        <p:spPr>
          <a:xfrm>
            <a:off x="166685" y="5679492"/>
            <a:ext cx="5729145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5 fonik.ru">
  <p:cSld name="Макет_15 fonik.ru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31"/>
          <p:cNvSpPr>
            <a:spLocks noGrp="1"/>
          </p:cNvSpPr>
          <p:nvPr>
            <p:ph type="body" idx="1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>
            <a:spLocks noGrp="1"/>
          </p:cNvSpPr>
          <p:nvPr>
            <p:ph type="body" idx="2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31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6 fonik.ru">
  <p:cSld name="Макет_16 fonik.ru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2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32"/>
          <p:cNvSpPr>
            <a:spLocks noGrp="1"/>
          </p:cNvSpPr>
          <p:nvPr>
            <p:ph type="body" idx="1"/>
          </p:nvPr>
        </p:nvSpPr>
        <p:spPr>
          <a:xfrm>
            <a:off x="8255575" y="1316658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>
            <a:spLocks noGrp="1"/>
          </p:cNvSpPr>
          <p:nvPr>
            <p:ph type="body" idx="2"/>
          </p:nvPr>
        </p:nvSpPr>
        <p:spPr>
          <a:xfrm>
            <a:off x="166687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>
            <a:spLocks noGrp="1"/>
          </p:cNvSpPr>
          <p:nvPr>
            <p:ph type="body" idx="3"/>
          </p:nvPr>
        </p:nvSpPr>
        <p:spPr>
          <a:xfrm>
            <a:off x="4211131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7 fonik.ru">
  <p:cSld name="Макет_17 fonik.ru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3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33"/>
          <p:cNvSpPr>
            <a:spLocks noGrp="1"/>
          </p:cNvSpPr>
          <p:nvPr>
            <p:ph type="body" idx="1"/>
          </p:nvPr>
        </p:nvSpPr>
        <p:spPr>
          <a:xfrm>
            <a:off x="8255576" y="4659801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33"/>
          <p:cNvSpPr>
            <a:spLocks noGrp="1"/>
          </p:cNvSpPr>
          <p:nvPr>
            <p:ph type="body" idx="2"/>
          </p:nvPr>
        </p:nvSpPr>
        <p:spPr>
          <a:xfrm>
            <a:off x="166666" y="4655714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1" name="Google Shape;111;p33"/>
          <p:cNvSpPr>
            <a:spLocks noGrp="1"/>
          </p:cNvSpPr>
          <p:nvPr>
            <p:ph type="body" idx="3"/>
          </p:nvPr>
        </p:nvSpPr>
        <p:spPr>
          <a:xfrm>
            <a:off x="8255575" y="1316658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>
            <a:spLocks noGrp="1"/>
          </p:cNvSpPr>
          <p:nvPr>
            <p:ph type="body" idx="4"/>
          </p:nvPr>
        </p:nvSpPr>
        <p:spPr>
          <a:xfrm>
            <a:off x="166687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33"/>
          <p:cNvSpPr>
            <a:spLocks noGrp="1"/>
          </p:cNvSpPr>
          <p:nvPr>
            <p:ph type="body" idx="5"/>
          </p:nvPr>
        </p:nvSpPr>
        <p:spPr>
          <a:xfrm>
            <a:off x="4211131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33"/>
          <p:cNvSpPr>
            <a:spLocks noGrp="1"/>
          </p:cNvSpPr>
          <p:nvPr>
            <p:ph type="body" idx="6"/>
          </p:nvPr>
        </p:nvSpPr>
        <p:spPr>
          <a:xfrm>
            <a:off x="4211119" y="4655713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8 fonik.ru">
  <p:cSld name="Макет_18 fonik.ru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body" idx="1"/>
          </p:nvPr>
        </p:nvSpPr>
        <p:spPr>
          <a:xfrm>
            <a:off x="4211103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>
            <a:spLocks noGrp="1"/>
          </p:cNvSpPr>
          <p:nvPr>
            <p:ph type="body" idx="2"/>
          </p:nvPr>
        </p:nvSpPr>
        <p:spPr>
          <a:xfrm>
            <a:off x="8255575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4"/>
          <p:cNvSpPr>
            <a:spLocks noGrp="1"/>
          </p:cNvSpPr>
          <p:nvPr>
            <p:ph type="body" idx="3"/>
          </p:nvPr>
        </p:nvSpPr>
        <p:spPr>
          <a:xfrm>
            <a:off x="166685" y="1316658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4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1" name="Google Shape;121;p34"/>
          <p:cNvSpPr>
            <a:spLocks noGrp="1"/>
          </p:cNvSpPr>
          <p:nvPr>
            <p:ph type="body" idx="4"/>
          </p:nvPr>
        </p:nvSpPr>
        <p:spPr>
          <a:xfrm>
            <a:off x="8255568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4"/>
          <p:cNvSpPr>
            <a:spLocks noGrp="1"/>
          </p:cNvSpPr>
          <p:nvPr>
            <p:ph type="body" idx="5"/>
          </p:nvPr>
        </p:nvSpPr>
        <p:spPr>
          <a:xfrm>
            <a:off x="166666" y="2360636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34"/>
          <p:cNvSpPr>
            <a:spLocks noGrp="1"/>
          </p:cNvSpPr>
          <p:nvPr>
            <p:ph type="body" idx="6"/>
          </p:nvPr>
        </p:nvSpPr>
        <p:spPr>
          <a:xfrm>
            <a:off x="4211110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19 fonik.ru">
  <p:cSld name="Макет_19 fonik.ru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35"/>
          <p:cNvSpPr>
            <a:spLocks noGrp="1"/>
          </p:cNvSpPr>
          <p:nvPr>
            <p:ph type="body" idx="1"/>
          </p:nvPr>
        </p:nvSpPr>
        <p:spPr>
          <a:xfrm>
            <a:off x="8255576" y="4659801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8" name="Google Shape;128;p35"/>
          <p:cNvSpPr>
            <a:spLocks noGrp="1"/>
          </p:cNvSpPr>
          <p:nvPr>
            <p:ph type="body" idx="2"/>
          </p:nvPr>
        </p:nvSpPr>
        <p:spPr>
          <a:xfrm>
            <a:off x="8255575" y="1316658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35"/>
          <p:cNvSpPr>
            <a:spLocks noGrp="1"/>
          </p:cNvSpPr>
          <p:nvPr>
            <p:ph type="body" idx="3"/>
          </p:nvPr>
        </p:nvSpPr>
        <p:spPr>
          <a:xfrm>
            <a:off x="4211131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35"/>
          <p:cNvSpPr>
            <a:spLocks noGrp="1"/>
          </p:cNvSpPr>
          <p:nvPr>
            <p:ph type="body" idx="4"/>
          </p:nvPr>
        </p:nvSpPr>
        <p:spPr>
          <a:xfrm>
            <a:off x="4211119" y="4655713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35"/>
          <p:cNvSpPr>
            <a:spLocks noGrp="1"/>
          </p:cNvSpPr>
          <p:nvPr>
            <p:ph type="body" idx="5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1 fonik.ru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2073349" y="958480"/>
            <a:ext cx="8048846" cy="4476465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76200" cap="flat" cmpd="sng">
            <a:solidFill>
              <a:srgbClr val="7F7F7F">
                <a:alpha val="5490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67640" y="174534"/>
                </a:moveTo>
                <a:lnTo>
                  <a:pt x="167640" y="6683466"/>
                </a:lnTo>
                <a:lnTo>
                  <a:pt x="12024358" y="6683466"/>
                </a:lnTo>
                <a:lnTo>
                  <a:pt x="12024358" y="1745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 txBox="1">
            <a:spLocks noGrp="1"/>
          </p:cNvSpPr>
          <p:nvPr>
            <p:ph type="ctrTitle"/>
          </p:nvPr>
        </p:nvSpPr>
        <p:spPr>
          <a:xfrm>
            <a:off x="2257697" y="1133475"/>
            <a:ext cx="767660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Book Antiqua"/>
              <a:buNone/>
              <a:defRPr sz="6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ubTitle" idx="1"/>
          </p:nvPr>
        </p:nvSpPr>
        <p:spPr>
          <a:xfrm>
            <a:off x="2257697" y="3533775"/>
            <a:ext cx="767660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6" name="Google Shape;26;p18"/>
          <p:cNvCxnSpPr/>
          <p:nvPr/>
        </p:nvCxnSpPr>
        <p:spPr>
          <a:xfrm>
            <a:off x="2257697" y="3535823"/>
            <a:ext cx="7676606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18"/>
          <p:cNvSpPr/>
          <p:nvPr/>
        </p:nvSpPr>
        <p:spPr>
          <a:xfrm rot="10800000" flipH="1">
            <a:off x="2190593" y="1003740"/>
            <a:ext cx="7810807" cy="272956"/>
          </a:xfrm>
          <a:custGeom>
            <a:avLst/>
            <a:gdLst/>
            <a:ahLst/>
            <a:cxnLst/>
            <a:rect l="l" t="t" r="r" b="b"/>
            <a:pathLst>
              <a:path w="9857237" h="272956" extrusionOk="0">
                <a:moveTo>
                  <a:pt x="1908889" y="272956"/>
                </a:moveTo>
                <a:lnTo>
                  <a:pt x="9288557" y="272956"/>
                </a:lnTo>
                <a:cubicBezTo>
                  <a:pt x="9493220" y="272956"/>
                  <a:pt x="9678506" y="189447"/>
                  <a:pt x="9812626" y="54431"/>
                </a:cubicBezTo>
                <a:lnTo>
                  <a:pt x="9857237" y="1"/>
                </a:lnTo>
                <a:lnTo>
                  <a:pt x="7948348" y="1"/>
                </a:lnTo>
                <a:lnTo>
                  <a:pt x="7948348" y="0"/>
                </a:lnTo>
                <a:lnTo>
                  <a:pt x="0" y="0"/>
                </a:lnTo>
                <a:lnTo>
                  <a:pt x="44610" y="54430"/>
                </a:lnTo>
                <a:cubicBezTo>
                  <a:pt x="178731" y="189446"/>
                  <a:pt x="364018" y="272955"/>
                  <a:pt x="568680" y="272955"/>
                </a:cubicBezTo>
                <a:lnTo>
                  <a:pt x="1908889" y="272955"/>
                </a:lnTo>
                <a:close/>
              </a:path>
            </a:pathLst>
          </a:custGeom>
          <a:solidFill>
            <a:srgbClr val="7F7F7F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8"/>
          <p:cNvSpPr/>
          <p:nvPr/>
        </p:nvSpPr>
        <p:spPr>
          <a:xfrm>
            <a:off x="2118406" y="5132313"/>
            <a:ext cx="7966800" cy="272956"/>
          </a:xfrm>
          <a:prstGeom prst="rect">
            <a:avLst/>
          </a:prstGeom>
          <a:solidFill>
            <a:srgbClr val="7F7F7F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lvl="1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lvl="2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lvl="3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lvl="4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lvl="5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lvl="6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lvl="7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lvl="8" indent="0" algn="r">
              <a:spcBef>
                <a:spcPts val="0"/>
              </a:spcBef>
              <a:buNone/>
              <a:defRPr sz="2000" b="1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0 fonik.ru">
  <p:cSld name="Макет_20 fonik.ru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36"/>
          <p:cNvSpPr>
            <a:spLocks noGrp="1"/>
          </p:cNvSpPr>
          <p:nvPr>
            <p:ph type="body" idx="1"/>
          </p:nvPr>
        </p:nvSpPr>
        <p:spPr>
          <a:xfrm>
            <a:off x="8255576" y="4659801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6"/>
          <p:cNvSpPr>
            <a:spLocks noGrp="1"/>
          </p:cNvSpPr>
          <p:nvPr>
            <p:ph type="body" idx="2"/>
          </p:nvPr>
        </p:nvSpPr>
        <p:spPr>
          <a:xfrm>
            <a:off x="166666" y="4655714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7" name="Google Shape;137;p36"/>
          <p:cNvSpPr>
            <a:spLocks noGrp="1"/>
          </p:cNvSpPr>
          <p:nvPr>
            <p:ph type="body" idx="3"/>
          </p:nvPr>
        </p:nvSpPr>
        <p:spPr>
          <a:xfrm>
            <a:off x="8255575" y="1316658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6"/>
          <p:cNvSpPr>
            <a:spLocks noGrp="1"/>
          </p:cNvSpPr>
          <p:nvPr>
            <p:ph type="body" idx="4"/>
          </p:nvPr>
        </p:nvSpPr>
        <p:spPr>
          <a:xfrm>
            <a:off x="166687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6"/>
          <p:cNvSpPr>
            <a:spLocks noGrp="1"/>
          </p:cNvSpPr>
          <p:nvPr>
            <p:ph type="body" idx="5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1 fonik.ru">
  <p:cSld name="Макет_21 fonik.ru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37"/>
          <p:cNvSpPr>
            <a:spLocks noGrp="1"/>
          </p:cNvSpPr>
          <p:nvPr>
            <p:ph type="body" idx="1"/>
          </p:nvPr>
        </p:nvSpPr>
        <p:spPr>
          <a:xfrm>
            <a:off x="166666" y="4655714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44" name="Google Shape;144;p37"/>
          <p:cNvSpPr>
            <a:spLocks noGrp="1"/>
          </p:cNvSpPr>
          <p:nvPr>
            <p:ph type="body" idx="2"/>
          </p:nvPr>
        </p:nvSpPr>
        <p:spPr>
          <a:xfrm>
            <a:off x="166687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37"/>
          <p:cNvSpPr>
            <a:spLocks noGrp="1"/>
          </p:cNvSpPr>
          <p:nvPr>
            <p:ph type="body" idx="3"/>
          </p:nvPr>
        </p:nvSpPr>
        <p:spPr>
          <a:xfrm>
            <a:off x="4211131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37"/>
          <p:cNvSpPr>
            <a:spLocks noGrp="1"/>
          </p:cNvSpPr>
          <p:nvPr>
            <p:ph type="body" idx="4"/>
          </p:nvPr>
        </p:nvSpPr>
        <p:spPr>
          <a:xfrm>
            <a:off x="4211119" y="4655713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37"/>
          <p:cNvSpPr>
            <a:spLocks noGrp="1"/>
          </p:cNvSpPr>
          <p:nvPr>
            <p:ph type="body" idx="5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2 fonik.ru">
  <p:cSld name="Макет_22 fonik.ru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38"/>
          <p:cNvSpPr>
            <a:spLocks noGrp="1"/>
          </p:cNvSpPr>
          <p:nvPr>
            <p:ph type="body" idx="1"/>
          </p:nvPr>
        </p:nvSpPr>
        <p:spPr>
          <a:xfrm>
            <a:off x="4211103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38"/>
          <p:cNvSpPr>
            <a:spLocks noGrp="1"/>
          </p:cNvSpPr>
          <p:nvPr>
            <p:ph type="body" idx="2"/>
          </p:nvPr>
        </p:nvSpPr>
        <p:spPr>
          <a:xfrm>
            <a:off x="166685" y="1316658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3" name="Google Shape;153;p38"/>
          <p:cNvSpPr>
            <a:spLocks noGrp="1"/>
          </p:cNvSpPr>
          <p:nvPr>
            <p:ph type="body" idx="3"/>
          </p:nvPr>
        </p:nvSpPr>
        <p:spPr>
          <a:xfrm>
            <a:off x="166666" y="2360636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38"/>
          <p:cNvSpPr>
            <a:spLocks noGrp="1"/>
          </p:cNvSpPr>
          <p:nvPr>
            <p:ph type="body" idx="4"/>
          </p:nvPr>
        </p:nvSpPr>
        <p:spPr>
          <a:xfrm>
            <a:off x="4211110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38"/>
          <p:cNvSpPr>
            <a:spLocks noGrp="1"/>
          </p:cNvSpPr>
          <p:nvPr>
            <p:ph type="body" idx="5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3 fonik.ru">
  <p:cSld name="Макет_23 fonik.ru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" name="Google Shape;158;p39"/>
          <p:cNvSpPr>
            <a:spLocks noGrp="1"/>
          </p:cNvSpPr>
          <p:nvPr>
            <p:ph type="body" idx="1"/>
          </p:nvPr>
        </p:nvSpPr>
        <p:spPr>
          <a:xfrm>
            <a:off x="8255575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39"/>
          <p:cNvSpPr>
            <a:spLocks noGrp="1"/>
          </p:cNvSpPr>
          <p:nvPr>
            <p:ph type="body" idx="2"/>
          </p:nvPr>
        </p:nvSpPr>
        <p:spPr>
          <a:xfrm>
            <a:off x="166685" y="1316658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39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1" name="Google Shape;161;p39"/>
          <p:cNvSpPr>
            <a:spLocks noGrp="1"/>
          </p:cNvSpPr>
          <p:nvPr>
            <p:ph type="body" idx="3"/>
          </p:nvPr>
        </p:nvSpPr>
        <p:spPr>
          <a:xfrm>
            <a:off x="8255568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9"/>
          <p:cNvSpPr>
            <a:spLocks noGrp="1"/>
          </p:cNvSpPr>
          <p:nvPr>
            <p:ph type="body" idx="4"/>
          </p:nvPr>
        </p:nvSpPr>
        <p:spPr>
          <a:xfrm>
            <a:off x="166666" y="2360636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9"/>
          <p:cNvSpPr>
            <a:spLocks noGrp="1"/>
          </p:cNvSpPr>
          <p:nvPr>
            <p:ph type="body" idx="5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4 fonik.ru">
  <p:cSld name="Макет_24 fonik.ru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40"/>
          <p:cNvSpPr>
            <a:spLocks noGrp="1"/>
          </p:cNvSpPr>
          <p:nvPr>
            <p:ph type="body" idx="1"/>
          </p:nvPr>
        </p:nvSpPr>
        <p:spPr>
          <a:xfrm>
            <a:off x="4211103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40"/>
          <p:cNvSpPr>
            <a:spLocks noGrp="1"/>
          </p:cNvSpPr>
          <p:nvPr>
            <p:ph type="body" idx="2"/>
          </p:nvPr>
        </p:nvSpPr>
        <p:spPr>
          <a:xfrm>
            <a:off x="8255575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69" name="Google Shape;169;p40"/>
          <p:cNvSpPr>
            <a:spLocks noGrp="1"/>
          </p:cNvSpPr>
          <p:nvPr>
            <p:ph type="body" idx="3"/>
          </p:nvPr>
        </p:nvSpPr>
        <p:spPr>
          <a:xfrm>
            <a:off x="8255568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40"/>
          <p:cNvSpPr>
            <a:spLocks noGrp="1"/>
          </p:cNvSpPr>
          <p:nvPr>
            <p:ph type="body" idx="4"/>
          </p:nvPr>
        </p:nvSpPr>
        <p:spPr>
          <a:xfrm>
            <a:off x="4211110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40"/>
          <p:cNvSpPr>
            <a:spLocks noGrp="1"/>
          </p:cNvSpPr>
          <p:nvPr>
            <p:ph type="body" idx="5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5 fonik.ru">
  <p:cSld name="Макет_25 fonik.ru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" name="Google Shape;174;p41"/>
          <p:cNvSpPr>
            <a:spLocks noGrp="1"/>
          </p:cNvSpPr>
          <p:nvPr>
            <p:ph type="body" idx="1"/>
          </p:nvPr>
        </p:nvSpPr>
        <p:spPr>
          <a:xfrm>
            <a:off x="8255576" y="4659801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6" name="Google Shape;176;p41"/>
          <p:cNvSpPr>
            <a:spLocks noGrp="1"/>
          </p:cNvSpPr>
          <p:nvPr>
            <p:ph type="body" idx="2"/>
          </p:nvPr>
        </p:nvSpPr>
        <p:spPr>
          <a:xfrm>
            <a:off x="8255575" y="1316658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41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41"/>
          <p:cNvSpPr>
            <a:spLocks noGrp="1"/>
          </p:cNvSpPr>
          <p:nvPr>
            <p:ph type="body" idx="4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6 fonik.ru">
  <p:cSld name="Макет_26 fonik.ru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2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42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2" name="Google Shape;182;p42"/>
          <p:cNvSpPr>
            <a:spLocks noGrp="1"/>
          </p:cNvSpPr>
          <p:nvPr>
            <p:ph type="body" idx="1"/>
          </p:nvPr>
        </p:nvSpPr>
        <p:spPr>
          <a:xfrm>
            <a:off x="4211131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42"/>
          <p:cNvSpPr>
            <a:spLocks noGrp="1"/>
          </p:cNvSpPr>
          <p:nvPr>
            <p:ph type="body" idx="2"/>
          </p:nvPr>
        </p:nvSpPr>
        <p:spPr>
          <a:xfrm>
            <a:off x="4211119" y="4655713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42"/>
          <p:cNvSpPr>
            <a:spLocks noGrp="1"/>
          </p:cNvSpPr>
          <p:nvPr>
            <p:ph type="body" idx="4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7 fonik.ru">
  <p:cSld name="Макет_27 fonik.ru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body" idx="1"/>
          </p:nvPr>
        </p:nvSpPr>
        <p:spPr>
          <a:xfrm>
            <a:off x="166666" y="4655714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43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0" name="Google Shape;190;p43"/>
          <p:cNvSpPr>
            <a:spLocks noGrp="1"/>
          </p:cNvSpPr>
          <p:nvPr>
            <p:ph type="body" idx="2"/>
          </p:nvPr>
        </p:nvSpPr>
        <p:spPr>
          <a:xfrm>
            <a:off x="166687" y="1316658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43"/>
          <p:cNvSpPr>
            <a:spLocks noGrp="1"/>
          </p:cNvSpPr>
          <p:nvPr>
            <p:ph type="body" idx="3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43"/>
          <p:cNvSpPr>
            <a:spLocks noGrp="1"/>
          </p:cNvSpPr>
          <p:nvPr>
            <p:ph type="body" idx="4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8 fonik.ru">
  <p:cSld name="Макет_28 fonik.ru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5" name="Google Shape;195;p44"/>
          <p:cNvSpPr>
            <a:spLocks noGrp="1"/>
          </p:cNvSpPr>
          <p:nvPr>
            <p:ph type="body" idx="1"/>
          </p:nvPr>
        </p:nvSpPr>
        <p:spPr>
          <a:xfrm>
            <a:off x="166685" y="1316658"/>
            <a:ext cx="3750221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7" name="Google Shape;197;p44"/>
          <p:cNvSpPr>
            <a:spLocks noGrp="1"/>
          </p:cNvSpPr>
          <p:nvPr>
            <p:ph type="body" idx="2"/>
          </p:nvPr>
        </p:nvSpPr>
        <p:spPr>
          <a:xfrm>
            <a:off x="166666" y="2360636"/>
            <a:ext cx="3750220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44"/>
          <p:cNvSpPr>
            <a:spLocks noGrp="1"/>
          </p:cNvSpPr>
          <p:nvPr>
            <p:ph type="body" idx="3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44"/>
          <p:cNvSpPr>
            <a:spLocks noGrp="1"/>
          </p:cNvSpPr>
          <p:nvPr>
            <p:ph type="body" idx="4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29 fonik.ru">
  <p:cSld name="Макет_29 fonik.ru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5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2" name="Google Shape;202;p45"/>
          <p:cNvSpPr>
            <a:spLocks noGrp="1"/>
          </p:cNvSpPr>
          <p:nvPr>
            <p:ph type="body" idx="1"/>
          </p:nvPr>
        </p:nvSpPr>
        <p:spPr>
          <a:xfrm>
            <a:off x="4211103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04" name="Google Shape;204;p45"/>
          <p:cNvSpPr>
            <a:spLocks noGrp="1"/>
          </p:cNvSpPr>
          <p:nvPr>
            <p:ph type="body" idx="2"/>
          </p:nvPr>
        </p:nvSpPr>
        <p:spPr>
          <a:xfrm>
            <a:off x="4211110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5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5"/>
          <p:cNvSpPr>
            <a:spLocks noGrp="1"/>
          </p:cNvSpPr>
          <p:nvPr>
            <p:ph type="body" idx="4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3 fonik.ru">
  <p:cSld name="Макет_03 fonik.ru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>
            <a:spLocks noGrp="1"/>
          </p:cNvSpPr>
          <p:nvPr>
            <p:ph type="body" idx="1"/>
          </p:nvPr>
        </p:nvSpPr>
        <p:spPr>
          <a:xfrm>
            <a:off x="166686" y="1316660"/>
            <a:ext cx="11839112" cy="535298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0 fonik.ru">
  <p:cSld name="Макет_30 fonik.ru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6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46"/>
          <p:cNvSpPr>
            <a:spLocks noGrp="1"/>
          </p:cNvSpPr>
          <p:nvPr>
            <p:ph type="body" idx="1"/>
          </p:nvPr>
        </p:nvSpPr>
        <p:spPr>
          <a:xfrm>
            <a:off x="8255575" y="1316658"/>
            <a:ext cx="3750224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6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1" name="Google Shape;211;p46"/>
          <p:cNvSpPr>
            <a:spLocks noGrp="1"/>
          </p:cNvSpPr>
          <p:nvPr>
            <p:ph type="body" idx="2"/>
          </p:nvPr>
        </p:nvSpPr>
        <p:spPr>
          <a:xfrm>
            <a:off x="8255568" y="2360636"/>
            <a:ext cx="3750224" cy="3285224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2" name="Google Shape;212;p46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3" name="Google Shape;213;p46"/>
          <p:cNvSpPr>
            <a:spLocks noGrp="1"/>
          </p:cNvSpPr>
          <p:nvPr>
            <p:ph type="body" idx="4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1 fonik.ru">
  <p:cSld name="Макет_31 fonik.ru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6" name="Google Shape;216;p47"/>
          <p:cNvSpPr>
            <a:spLocks noGrp="1"/>
          </p:cNvSpPr>
          <p:nvPr>
            <p:ph type="body" idx="1"/>
          </p:nvPr>
        </p:nvSpPr>
        <p:spPr>
          <a:xfrm>
            <a:off x="166686" y="1316659"/>
            <a:ext cx="7804421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18" name="Google Shape;218;p47"/>
          <p:cNvSpPr>
            <a:spLocks noGrp="1"/>
          </p:cNvSpPr>
          <p:nvPr>
            <p:ph type="body" idx="2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3 fonik.ru">
  <p:cSld name="Макет_33 fonik.ru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48"/>
          <p:cNvSpPr>
            <a:spLocks noGrp="1"/>
          </p:cNvSpPr>
          <p:nvPr>
            <p:ph type="body" idx="1"/>
          </p:nvPr>
        </p:nvSpPr>
        <p:spPr>
          <a:xfrm>
            <a:off x="166686" y="1316658"/>
            <a:ext cx="7804421" cy="535298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3" name="Google Shape;223;p48"/>
          <p:cNvSpPr>
            <a:spLocks noGrp="1"/>
          </p:cNvSpPr>
          <p:nvPr>
            <p:ph type="body" idx="2"/>
          </p:nvPr>
        </p:nvSpPr>
        <p:spPr>
          <a:xfrm>
            <a:off x="8275091" y="1316658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4 fonik.ru">
  <p:cSld name="Макет_34 fonik.ru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9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6" name="Google Shape;226;p49"/>
          <p:cNvSpPr>
            <a:spLocks noGrp="1"/>
          </p:cNvSpPr>
          <p:nvPr>
            <p:ph type="body" idx="1"/>
          </p:nvPr>
        </p:nvSpPr>
        <p:spPr>
          <a:xfrm>
            <a:off x="4201376" y="1316658"/>
            <a:ext cx="7804421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9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8" name="Google Shape;228;p49"/>
          <p:cNvSpPr>
            <a:spLocks noGrp="1"/>
          </p:cNvSpPr>
          <p:nvPr>
            <p:ph type="body" idx="2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5 fonik.ru">
  <p:cSld name="Макет_35 fonik.ru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1" name="Google Shape;231;p50"/>
          <p:cNvSpPr>
            <a:spLocks noGrp="1"/>
          </p:cNvSpPr>
          <p:nvPr>
            <p:ph type="body" idx="1"/>
          </p:nvPr>
        </p:nvSpPr>
        <p:spPr>
          <a:xfrm>
            <a:off x="8241638" y="3988408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50"/>
          <p:cNvSpPr>
            <a:spLocks noGrp="1"/>
          </p:cNvSpPr>
          <p:nvPr>
            <p:ph type="body" idx="2"/>
          </p:nvPr>
        </p:nvSpPr>
        <p:spPr>
          <a:xfrm>
            <a:off x="8241639" y="1316659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0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7804421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6 fonik.ru">
  <p:cSld name="Макет_36 fonik.ru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7" name="Google Shape;237;p51"/>
          <p:cNvSpPr>
            <a:spLocks noGrp="1"/>
          </p:cNvSpPr>
          <p:nvPr>
            <p:ph type="body" idx="1"/>
          </p:nvPr>
        </p:nvSpPr>
        <p:spPr>
          <a:xfrm>
            <a:off x="4201376" y="1317612"/>
            <a:ext cx="7804421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51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9" name="Google Shape;239;p51"/>
          <p:cNvSpPr>
            <a:spLocks noGrp="1"/>
          </p:cNvSpPr>
          <p:nvPr>
            <p:ph type="body" idx="2"/>
          </p:nvPr>
        </p:nvSpPr>
        <p:spPr>
          <a:xfrm>
            <a:off x="166685" y="3987455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51"/>
          <p:cNvSpPr>
            <a:spLocks noGrp="1"/>
          </p:cNvSpPr>
          <p:nvPr>
            <p:ph type="body" idx="3"/>
          </p:nvPr>
        </p:nvSpPr>
        <p:spPr>
          <a:xfrm>
            <a:off x="166686" y="13157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7 fonik.ru">
  <p:cSld name="Макет_37 fonik.ru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2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3" name="Google Shape;243;p52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4" name="Google Shape;244;p52"/>
          <p:cNvSpPr>
            <a:spLocks noGrp="1"/>
          </p:cNvSpPr>
          <p:nvPr>
            <p:ph type="body" idx="1"/>
          </p:nvPr>
        </p:nvSpPr>
        <p:spPr>
          <a:xfrm>
            <a:off x="8241638" y="3988408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2"/>
          <p:cNvSpPr>
            <a:spLocks noGrp="1"/>
          </p:cNvSpPr>
          <p:nvPr>
            <p:ph type="body" idx="2"/>
          </p:nvPr>
        </p:nvSpPr>
        <p:spPr>
          <a:xfrm>
            <a:off x="8241639" y="1316659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2"/>
          <p:cNvSpPr>
            <a:spLocks noGrp="1"/>
          </p:cNvSpPr>
          <p:nvPr>
            <p:ph type="body" idx="3"/>
          </p:nvPr>
        </p:nvSpPr>
        <p:spPr>
          <a:xfrm>
            <a:off x="166686" y="1317026"/>
            <a:ext cx="7804421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8 fonik.ru">
  <p:cSld name="Макет_38 fonik.ru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3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9" name="Google Shape;249;p53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0" name="Google Shape;250;p53"/>
          <p:cNvSpPr>
            <a:spLocks noGrp="1"/>
          </p:cNvSpPr>
          <p:nvPr>
            <p:ph type="body" idx="1"/>
          </p:nvPr>
        </p:nvSpPr>
        <p:spPr>
          <a:xfrm>
            <a:off x="166685" y="3987455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3"/>
          <p:cNvSpPr>
            <a:spLocks noGrp="1"/>
          </p:cNvSpPr>
          <p:nvPr>
            <p:ph type="body" idx="2"/>
          </p:nvPr>
        </p:nvSpPr>
        <p:spPr>
          <a:xfrm>
            <a:off x="166686" y="13157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53"/>
          <p:cNvSpPr>
            <a:spLocks noGrp="1"/>
          </p:cNvSpPr>
          <p:nvPr>
            <p:ph type="body" idx="3"/>
          </p:nvPr>
        </p:nvSpPr>
        <p:spPr>
          <a:xfrm>
            <a:off x="4201376" y="1316658"/>
            <a:ext cx="7804421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39 fonik.ru">
  <p:cSld name="Макет_39 fonik.ru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6" name="Google Shape;256;p54"/>
          <p:cNvSpPr>
            <a:spLocks noGrp="1"/>
          </p:cNvSpPr>
          <p:nvPr>
            <p:ph type="body" idx="1"/>
          </p:nvPr>
        </p:nvSpPr>
        <p:spPr>
          <a:xfrm>
            <a:off x="8241638" y="3988408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54"/>
          <p:cNvSpPr>
            <a:spLocks noGrp="1"/>
          </p:cNvSpPr>
          <p:nvPr>
            <p:ph type="body" idx="2"/>
          </p:nvPr>
        </p:nvSpPr>
        <p:spPr>
          <a:xfrm>
            <a:off x="8241639" y="1316659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54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4"/>
          <p:cNvSpPr>
            <a:spLocks noGrp="1"/>
          </p:cNvSpPr>
          <p:nvPr>
            <p:ph type="body" idx="4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40 fonik.ru">
  <p:cSld name="Макет_40 fonik.ru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2" name="Google Shape;262;p55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3" name="Google Shape;263;p55"/>
          <p:cNvSpPr>
            <a:spLocks noGrp="1"/>
          </p:cNvSpPr>
          <p:nvPr>
            <p:ph type="body" idx="1"/>
          </p:nvPr>
        </p:nvSpPr>
        <p:spPr>
          <a:xfrm>
            <a:off x="4213919" y="39884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5"/>
          <p:cNvSpPr>
            <a:spLocks noGrp="1"/>
          </p:cNvSpPr>
          <p:nvPr>
            <p:ph type="body" idx="2"/>
          </p:nvPr>
        </p:nvSpPr>
        <p:spPr>
          <a:xfrm>
            <a:off x="4213920" y="1316657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5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5"/>
          <p:cNvSpPr>
            <a:spLocks noGrp="1"/>
          </p:cNvSpPr>
          <p:nvPr>
            <p:ph type="body" idx="4"/>
          </p:nvPr>
        </p:nvSpPr>
        <p:spPr>
          <a:xfrm>
            <a:off x="8255580" y="131209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4 fonik.ru">
  <p:cSld name="Макет_04 fonik.r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41 fonik.ru">
  <p:cSld name="Макет_41 fonik.ru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6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56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0" name="Google Shape;270;p56"/>
          <p:cNvSpPr>
            <a:spLocks noGrp="1"/>
          </p:cNvSpPr>
          <p:nvPr>
            <p:ph type="body" idx="1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6"/>
          <p:cNvSpPr>
            <a:spLocks noGrp="1"/>
          </p:cNvSpPr>
          <p:nvPr>
            <p:ph type="body" idx="2"/>
          </p:nvPr>
        </p:nvSpPr>
        <p:spPr>
          <a:xfrm>
            <a:off x="166685" y="3987455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56"/>
          <p:cNvSpPr>
            <a:spLocks noGrp="1"/>
          </p:cNvSpPr>
          <p:nvPr>
            <p:ph type="body" idx="3"/>
          </p:nvPr>
        </p:nvSpPr>
        <p:spPr>
          <a:xfrm>
            <a:off x="166686" y="13157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56"/>
          <p:cNvSpPr>
            <a:spLocks noGrp="1"/>
          </p:cNvSpPr>
          <p:nvPr>
            <p:ph type="body" idx="4"/>
          </p:nvPr>
        </p:nvSpPr>
        <p:spPr>
          <a:xfrm>
            <a:off x="8255580" y="131209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42 fonik.ru">
  <p:cSld name="Макет_42 fonik.ru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7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6" name="Google Shape;276;p57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7" name="Google Shape;277;p57"/>
          <p:cNvSpPr>
            <a:spLocks noGrp="1"/>
          </p:cNvSpPr>
          <p:nvPr>
            <p:ph type="body" idx="1"/>
          </p:nvPr>
        </p:nvSpPr>
        <p:spPr>
          <a:xfrm>
            <a:off x="166685" y="3987455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57"/>
          <p:cNvSpPr>
            <a:spLocks noGrp="1"/>
          </p:cNvSpPr>
          <p:nvPr>
            <p:ph type="body" idx="2"/>
          </p:nvPr>
        </p:nvSpPr>
        <p:spPr>
          <a:xfrm>
            <a:off x="166686" y="13157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57"/>
          <p:cNvSpPr>
            <a:spLocks noGrp="1"/>
          </p:cNvSpPr>
          <p:nvPr>
            <p:ph type="body" idx="3"/>
          </p:nvPr>
        </p:nvSpPr>
        <p:spPr>
          <a:xfrm>
            <a:off x="8255580" y="131209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57"/>
          <p:cNvSpPr>
            <a:spLocks noGrp="1"/>
          </p:cNvSpPr>
          <p:nvPr>
            <p:ph type="body" idx="4"/>
          </p:nvPr>
        </p:nvSpPr>
        <p:spPr>
          <a:xfrm>
            <a:off x="4213919" y="39884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57"/>
          <p:cNvSpPr>
            <a:spLocks noGrp="1"/>
          </p:cNvSpPr>
          <p:nvPr>
            <p:ph type="body" idx="5"/>
          </p:nvPr>
        </p:nvSpPr>
        <p:spPr>
          <a:xfrm>
            <a:off x="4213920" y="1316657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43 fonik.ru">
  <p:cSld name="Макет_43 fonik.ru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8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58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5" name="Google Shape;285;p58"/>
          <p:cNvSpPr>
            <a:spLocks noGrp="1"/>
          </p:cNvSpPr>
          <p:nvPr>
            <p:ph type="body" idx="1"/>
          </p:nvPr>
        </p:nvSpPr>
        <p:spPr>
          <a:xfrm>
            <a:off x="4230645" y="1316657"/>
            <a:ext cx="3730708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58"/>
          <p:cNvSpPr>
            <a:spLocks noGrp="1"/>
          </p:cNvSpPr>
          <p:nvPr>
            <p:ph type="body" idx="2"/>
          </p:nvPr>
        </p:nvSpPr>
        <p:spPr>
          <a:xfrm>
            <a:off x="166685" y="3987455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58"/>
          <p:cNvSpPr>
            <a:spLocks noGrp="1"/>
          </p:cNvSpPr>
          <p:nvPr>
            <p:ph type="body" idx="3"/>
          </p:nvPr>
        </p:nvSpPr>
        <p:spPr>
          <a:xfrm>
            <a:off x="166686" y="13157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58"/>
          <p:cNvSpPr>
            <a:spLocks noGrp="1"/>
          </p:cNvSpPr>
          <p:nvPr>
            <p:ph type="body" idx="4"/>
          </p:nvPr>
        </p:nvSpPr>
        <p:spPr>
          <a:xfrm>
            <a:off x="8241638" y="3988408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58"/>
          <p:cNvSpPr>
            <a:spLocks noGrp="1"/>
          </p:cNvSpPr>
          <p:nvPr>
            <p:ph type="body" idx="5"/>
          </p:nvPr>
        </p:nvSpPr>
        <p:spPr>
          <a:xfrm>
            <a:off x="8241639" y="1316659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44 fonik.ru">
  <p:cSld name="Макет_44 fonik.ru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9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2" name="Google Shape;292;p59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93" name="Google Shape;293;p59"/>
          <p:cNvSpPr>
            <a:spLocks noGrp="1"/>
          </p:cNvSpPr>
          <p:nvPr>
            <p:ph type="body" idx="1"/>
          </p:nvPr>
        </p:nvSpPr>
        <p:spPr>
          <a:xfrm>
            <a:off x="4213919" y="39884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9"/>
          <p:cNvSpPr>
            <a:spLocks noGrp="1"/>
          </p:cNvSpPr>
          <p:nvPr>
            <p:ph type="body" idx="2"/>
          </p:nvPr>
        </p:nvSpPr>
        <p:spPr>
          <a:xfrm>
            <a:off x="4213920" y="1316657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5" name="Google Shape;295;p59"/>
          <p:cNvSpPr>
            <a:spLocks noGrp="1"/>
          </p:cNvSpPr>
          <p:nvPr>
            <p:ph type="body" idx="3"/>
          </p:nvPr>
        </p:nvSpPr>
        <p:spPr>
          <a:xfrm>
            <a:off x="166686" y="1316659"/>
            <a:ext cx="3750219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6" name="Google Shape;296;p59"/>
          <p:cNvSpPr>
            <a:spLocks noGrp="1"/>
          </p:cNvSpPr>
          <p:nvPr>
            <p:ph type="body" idx="4"/>
          </p:nvPr>
        </p:nvSpPr>
        <p:spPr>
          <a:xfrm>
            <a:off x="8241638" y="3988408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9"/>
          <p:cNvSpPr>
            <a:spLocks noGrp="1"/>
          </p:cNvSpPr>
          <p:nvPr>
            <p:ph type="body" idx="5"/>
          </p:nvPr>
        </p:nvSpPr>
        <p:spPr>
          <a:xfrm>
            <a:off x="8241639" y="1316659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45 fonik.ru">
  <p:cSld name="Макет_45 fonik.ru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0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0" name="Google Shape;300;p60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1" name="Google Shape;301;p60"/>
          <p:cNvSpPr>
            <a:spLocks noGrp="1"/>
          </p:cNvSpPr>
          <p:nvPr>
            <p:ph type="body" idx="1"/>
          </p:nvPr>
        </p:nvSpPr>
        <p:spPr>
          <a:xfrm>
            <a:off x="4213919" y="39884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0"/>
          <p:cNvSpPr>
            <a:spLocks noGrp="1"/>
          </p:cNvSpPr>
          <p:nvPr>
            <p:ph type="body" idx="2"/>
          </p:nvPr>
        </p:nvSpPr>
        <p:spPr>
          <a:xfrm>
            <a:off x="4213920" y="1316657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60"/>
          <p:cNvSpPr>
            <a:spLocks noGrp="1"/>
          </p:cNvSpPr>
          <p:nvPr>
            <p:ph type="body" idx="3"/>
          </p:nvPr>
        </p:nvSpPr>
        <p:spPr>
          <a:xfrm>
            <a:off x="8241638" y="3988408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60"/>
          <p:cNvSpPr>
            <a:spLocks noGrp="1"/>
          </p:cNvSpPr>
          <p:nvPr>
            <p:ph type="body" idx="4"/>
          </p:nvPr>
        </p:nvSpPr>
        <p:spPr>
          <a:xfrm>
            <a:off x="8241639" y="1316659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0"/>
          <p:cNvSpPr>
            <a:spLocks noGrp="1"/>
          </p:cNvSpPr>
          <p:nvPr>
            <p:ph type="body" idx="5"/>
          </p:nvPr>
        </p:nvSpPr>
        <p:spPr>
          <a:xfrm>
            <a:off x="166685" y="3987455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60"/>
          <p:cNvSpPr>
            <a:spLocks noGrp="1"/>
          </p:cNvSpPr>
          <p:nvPr>
            <p:ph type="body" idx="6"/>
          </p:nvPr>
        </p:nvSpPr>
        <p:spPr>
          <a:xfrm>
            <a:off x="166686" y="1315706"/>
            <a:ext cx="3764159" cy="2205048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5 fonik.ru">
  <p:cSld name="Макет_05 fonik.ru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1"/>
          <p:cNvSpPr>
            <a:spLocks noGrp="1"/>
          </p:cNvSpPr>
          <p:nvPr>
            <p:ph type="body" idx="1"/>
          </p:nvPr>
        </p:nvSpPr>
        <p:spPr>
          <a:xfrm>
            <a:off x="6276654" y="1316658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>
            <a:spLocks noGrp="1"/>
          </p:cNvSpPr>
          <p:nvPr>
            <p:ph type="body" idx="2"/>
          </p:nvPr>
        </p:nvSpPr>
        <p:spPr>
          <a:xfrm>
            <a:off x="166686" y="1316659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6 fonik.ru">
  <p:cSld name="Макет_06 fonik.ru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22"/>
          <p:cNvSpPr>
            <a:spLocks noGrp="1"/>
          </p:cNvSpPr>
          <p:nvPr>
            <p:ph type="body" idx="1"/>
          </p:nvPr>
        </p:nvSpPr>
        <p:spPr>
          <a:xfrm>
            <a:off x="6276654" y="1316657"/>
            <a:ext cx="5729145" cy="535298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2"/>
          <p:cNvSpPr>
            <a:spLocks noGrp="1"/>
          </p:cNvSpPr>
          <p:nvPr>
            <p:ph type="body" idx="2"/>
          </p:nvPr>
        </p:nvSpPr>
        <p:spPr>
          <a:xfrm>
            <a:off x="166686" y="1316658"/>
            <a:ext cx="5729145" cy="5352981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7 fonik.ru">
  <p:cSld name="Макет_07 fonik.ru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23"/>
          <p:cNvSpPr>
            <a:spLocks noGrp="1"/>
          </p:cNvSpPr>
          <p:nvPr>
            <p:ph type="body" idx="1"/>
          </p:nvPr>
        </p:nvSpPr>
        <p:spPr>
          <a:xfrm>
            <a:off x="6276654" y="1316658"/>
            <a:ext cx="5729145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>
            <a:spLocks noGrp="1"/>
          </p:cNvSpPr>
          <p:nvPr>
            <p:ph type="body" idx="2"/>
          </p:nvPr>
        </p:nvSpPr>
        <p:spPr>
          <a:xfrm>
            <a:off x="166685" y="1316658"/>
            <a:ext cx="5729145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3"/>
          <p:cNvSpPr>
            <a:spLocks noGrp="1"/>
          </p:cNvSpPr>
          <p:nvPr>
            <p:ph type="body" idx="3"/>
          </p:nvPr>
        </p:nvSpPr>
        <p:spPr>
          <a:xfrm>
            <a:off x="6276654" y="2367616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" name="Google Shape;52;p23"/>
          <p:cNvSpPr>
            <a:spLocks noGrp="1"/>
          </p:cNvSpPr>
          <p:nvPr>
            <p:ph type="body" idx="4"/>
          </p:nvPr>
        </p:nvSpPr>
        <p:spPr>
          <a:xfrm>
            <a:off x="166684" y="2367616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8 fonik.ru">
  <p:cSld name="Макет_08 fonik.ru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24"/>
          <p:cNvSpPr>
            <a:spLocks noGrp="1"/>
          </p:cNvSpPr>
          <p:nvPr>
            <p:ph type="body" idx="1"/>
          </p:nvPr>
        </p:nvSpPr>
        <p:spPr>
          <a:xfrm>
            <a:off x="6276654" y="1316658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4"/>
          <p:cNvSpPr>
            <a:spLocks noGrp="1"/>
          </p:cNvSpPr>
          <p:nvPr>
            <p:ph type="body" idx="2"/>
          </p:nvPr>
        </p:nvSpPr>
        <p:spPr>
          <a:xfrm>
            <a:off x="166686" y="1316658"/>
            <a:ext cx="5729145" cy="430202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>
            <a:spLocks noGrp="1"/>
          </p:cNvSpPr>
          <p:nvPr>
            <p:ph type="body" idx="3"/>
          </p:nvPr>
        </p:nvSpPr>
        <p:spPr>
          <a:xfrm>
            <a:off x="6276653" y="5679491"/>
            <a:ext cx="5729145" cy="990147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4"/>
          <p:cNvSpPr>
            <a:spLocks noGrp="1"/>
          </p:cNvSpPr>
          <p:nvPr>
            <p:ph type="body" idx="4"/>
          </p:nvPr>
        </p:nvSpPr>
        <p:spPr>
          <a:xfrm>
            <a:off x="166685" y="5679492"/>
            <a:ext cx="5729145" cy="99014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акет_09 fonik.ru">
  <p:cSld name="Макет_09 fonik.ru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>
            <a:spLocks noGrp="1"/>
          </p:cNvSpPr>
          <p:nvPr>
            <p:ph type="ctrTitle"/>
          </p:nvPr>
        </p:nvSpPr>
        <p:spPr>
          <a:xfrm>
            <a:off x="166686" y="172253"/>
            <a:ext cx="11839113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body" idx="1"/>
          </p:nvPr>
        </p:nvSpPr>
        <p:spPr>
          <a:xfrm>
            <a:off x="6276654" y="1316659"/>
            <a:ext cx="5729145" cy="5352979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>
            <a:spLocks noGrp="1"/>
          </p:cNvSpPr>
          <p:nvPr>
            <p:ph type="body" idx="2"/>
          </p:nvPr>
        </p:nvSpPr>
        <p:spPr>
          <a:xfrm>
            <a:off x="166686" y="1316659"/>
            <a:ext cx="5729145" cy="535261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dk1">
              <a:alpha val="69803"/>
            </a:scheme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11430684" y="81888"/>
            <a:ext cx="624839" cy="44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" name="Google Shape;11;p15"/>
          <p:cNvPicPr preferRelativeResize="0"/>
          <p:nvPr/>
        </p:nvPicPr>
        <p:blipFill rotWithShape="1">
          <a:blip r:embed="rId4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06B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"/>
          <p:cNvSpPr>
            <a:spLocks noGrp="1"/>
          </p:cNvSpPr>
          <p:nvPr>
            <p:ph type="body" idx="1"/>
          </p:nvPr>
        </p:nvSpPr>
        <p:spPr>
          <a:xfrm>
            <a:off x="1951006" y="1183312"/>
            <a:ext cx="8372284" cy="310409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Итоги работы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молодёжных водных сообществ в 2023-2024гг.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</a:pPr>
            <a:endParaRPr lang="ru-RU" sz="5400" dirty="0"/>
          </a:p>
        </p:txBody>
      </p:sp>
      <p:sp>
        <p:nvSpPr>
          <p:cNvPr id="312" name="Google Shape;312;p1"/>
          <p:cNvSpPr txBox="1"/>
          <p:nvPr/>
        </p:nvSpPr>
        <p:spPr>
          <a:xfrm>
            <a:off x="4361688" y="3617926"/>
            <a:ext cx="59204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ru-R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Снежков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координатор молодёжных водных сообществ,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финалист Водного конкурса-2018</a:t>
            </a:r>
            <a:endParaRPr sz="1800" b="0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3" name="Google Shape;313;p1"/>
          <p:cNvCxnSpPr>
            <a:cxnSpLocks/>
          </p:cNvCxnSpPr>
          <p:nvPr/>
        </p:nvCxnSpPr>
        <p:spPr>
          <a:xfrm>
            <a:off x="4279392" y="3520138"/>
            <a:ext cx="600275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Google Shape;102;p1">
            <a:extLst>
              <a:ext uri="{FF2B5EF4-FFF2-40B4-BE49-F238E27FC236}">
                <a16:creationId xmlns:a16="http://schemas.microsoft.com/office/drawing/2014/main" id="{4C50B75F-D896-48E5-8BC5-64EF704E94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7288" y="206006"/>
            <a:ext cx="1828799" cy="65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CCF188-6294-4F6C-85A2-BD1A003D18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740" r="31111"/>
          <a:stretch/>
        </p:blipFill>
        <p:spPr>
          <a:xfrm>
            <a:off x="5291327" y="201635"/>
            <a:ext cx="3803905" cy="662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17536" y="165059"/>
            <a:ext cx="1572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при поддержке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8128" y="4815840"/>
            <a:ext cx="713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Google Shape;385;p11"/>
          <p:cNvSpPr txBox="1">
            <a:spLocks/>
          </p:cNvSpPr>
          <p:nvPr/>
        </p:nvSpPr>
        <p:spPr>
          <a:xfrm>
            <a:off x="1942481" y="4815840"/>
            <a:ext cx="8339661" cy="12926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54013" indent="-354013" algn="just">
              <a:buSzPct val="110000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создании молодежных водных сообществ принято на Всероссийском юниорском водном форуме в 2019 году. </a:t>
            </a:r>
          </a:p>
          <a:p>
            <a:pPr marL="354013" indent="-354013" algn="just">
              <a:buSzPct val="110000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 начали работу в 2021 году.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"/>
          <p:cNvSpPr>
            <a:spLocks noGrp="1"/>
          </p:cNvSpPr>
          <p:nvPr>
            <p:ph type="ctrTitle"/>
          </p:nvPr>
        </p:nvSpPr>
        <p:spPr>
          <a:xfrm>
            <a:off x="166685" y="237971"/>
            <a:ext cx="11839113" cy="79535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mes New Roman"/>
              <a:buNone/>
            </a:pPr>
            <a:r>
              <a:rPr lang="ru-RU" sz="4800" dirty="0">
                <a:latin typeface="Times New Roman"/>
                <a:ea typeface="Times New Roman"/>
                <a:cs typeface="Times New Roman"/>
                <a:sym typeface="Times New Roman"/>
              </a:rPr>
              <a:t>МВС в 2023-2024 годах </a:t>
            </a:r>
            <a:endParaRPr dirty="0"/>
          </a:p>
        </p:txBody>
      </p:sp>
      <p:sp>
        <p:nvSpPr>
          <p:cNvPr id="338" name="Google Shape;338;p5"/>
          <p:cNvSpPr>
            <a:spLocks noGrp="1"/>
          </p:cNvSpPr>
          <p:nvPr>
            <p:ph type="body" idx="1"/>
          </p:nvPr>
        </p:nvSpPr>
        <p:spPr>
          <a:xfrm>
            <a:off x="166686" y="1166832"/>
            <a:ext cx="11839112" cy="5453197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100000"/>
              </a:lnSpc>
              <a:buSzPts val="22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10 работающих сообществ (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Белгородская, Владимирская, Иркутская, Магаданская, Московская, Омская, Оренбургская, Калининградская области, Республика Бурятия, г. Санкт-Петербург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Более 150 действующих участников МВС, резерв зарегистрированных на сайте - 250 человек</a:t>
            </a:r>
          </a:p>
          <a:p>
            <a:pPr indent="-457200">
              <a:lnSpc>
                <a:spcPct val="100000"/>
              </a:lnSpc>
              <a:buSzPts val="2200"/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Проведено более 70 мероприятий всероссийского, межрегионального и регионального уровня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953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человек в базе данных талантливой молодежи и одаренных детей + 105 человек будут внесены в базу по итогам Водного конкурса 2024</a:t>
            </a:r>
          </a:p>
          <a:p>
            <a:pPr lvl="0" indent="-495300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человек в базе данных ответственных координаторов по работе с талантливой молодежью и одаренными детьми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"/>
          <p:cNvSpPr>
            <a:spLocks noGrp="1"/>
          </p:cNvSpPr>
          <p:nvPr>
            <p:ph type="body" idx="1"/>
          </p:nvPr>
        </p:nvSpPr>
        <p:spPr>
          <a:xfrm>
            <a:off x="2470362" y="1690511"/>
            <a:ext cx="7251276" cy="3476977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lang="ru-RU" sz="18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7200" dirty="0"/>
              <a:t>Основные мероприятия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09168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"/>
          <p:cNvSpPr>
            <a:spLocks noGrp="1"/>
          </p:cNvSpPr>
          <p:nvPr>
            <p:ph type="ctrTitle"/>
          </p:nvPr>
        </p:nvSpPr>
        <p:spPr>
          <a:xfrm>
            <a:off x="166687" y="76753"/>
            <a:ext cx="11839112" cy="102601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1400" dirty="0">
                <a:solidFill>
                  <a:srgbClr val="45848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ru-RU" sz="3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  <a:sym typeface="Times New Roman"/>
              </a:rPr>
              <a:t>Учреждение МВС г. Санкт-Петербурга </a:t>
            </a:r>
            <a:br>
              <a:rPr lang="ru-RU" sz="3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400" dirty="0">
                <a:solidFill>
                  <a:srgbClr val="45848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rgbClr val="45848C"/>
              </a:solidFill>
            </a:endParaRPr>
          </a:p>
        </p:txBody>
      </p:sp>
      <p:sp>
        <p:nvSpPr>
          <p:cNvPr id="344" name="Google Shape;344;p6"/>
          <p:cNvSpPr>
            <a:spLocks noGrp="1"/>
          </p:cNvSpPr>
          <p:nvPr>
            <p:ph type="body" idx="1"/>
          </p:nvPr>
        </p:nvSpPr>
        <p:spPr>
          <a:xfrm>
            <a:off x="166686" y="1197864"/>
            <a:ext cx="11839112" cy="547140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47" name="Google Shape;347;p6"/>
          <p:cNvSpPr txBox="1"/>
          <p:nvPr/>
        </p:nvSpPr>
        <p:spPr>
          <a:xfrm>
            <a:off x="414050" y="1557770"/>
            <a:ext cx="6402957" cy="466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октября 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 года 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 сессия «Поддержка молодежных инициатив в сфере устойчивого развития и сохранения водных ресурсов в Санкт-Петербурге»</a:t>
            </a:r>
          </a:p>
          <a:p>
            <a:pPr marL="285750" indent="-285750" algn="just">
              <a:lnSpc>
                <a:spcPct val="150000"/>
              </a:lnSpc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Партнеры: </a:t>
            </a:r>
          </a:p>
          <a:p>
            <a:pPr marL="450850" indent="-182563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 консалтинга экологических проектов </a:t>
            </a:r>
          </a:p>
          <a:p>
            <a:pPr marL="450850" indent="-182563" algn="just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ЭБЦ «Крестовский остров»</a:t>
            </a: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Место</a:t>
            </a:r>
            <a:r>
              <a:rPr lang="ru-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загородный центр «Зеркальный» Санкт-Петербургского городского Дворца творчества юных</a:t>
            </a:r>
            <a:endParaRPr lang="ru-RU" sz="18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lvl="0" indent="-285750" algn="just">
              <a:lnSpc>
                <a:spcPct val="150000"/>
              </a:lnSpc>
              <a:buClr>
                <a:schemeClr val="bg1"/>
              </a:buClr>
              <a:buSzPct val="100000"/>
              <a:buFont typeface="Wingdings" panose="05000000000000000000" pitchFamily="2" charset="2"/>
              <a:buChar char="v"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 мероприятия </a:t>
            </a:r>
            <a:r>
              <a:rPr lang="ru-RU" sz="18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- 65 школьников и студентов Санкт-Петербурга.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85D36E-BD42-440C-89DD-51B8DA989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b="3007"/>
          <a:stretch/>
        </p:blipFill>
        <p:spPr bwMode="auto">
          <a:xfrm>
            <a:off x="7064373" y="1350506"/>
            <a:ext cx="4005072" cy="2741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3E6A51A-F651-45B0-8C9A-D73B4F25F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6" t="33997" r="7574"/>
          <a:stretch/>
        </p:blipFill>
        <p:spPr bwMode="auto">
          <a:xfrm>
            <a:off x="7064373" y="4092445"/>
            <a:ext cx="4005072" cy="2484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81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"/>
          <p:cNvSpPr>
            <a:spLocks noGrp="1"/>
          </p:cNvSpPr>
          <p:nvPr>
            <p:ph type="ctrTitle"/>
          </p:nvPr>
        </p:nvSpPr>
        <p:spPr>
          <a:xfrm>
            <a:off x="166686" y="180000"/>
            <a:ext cx="11839112" cy="561385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  <a:sym typeface="Times New Roman"/>
              </a:rPr>
              <a:t>Слёт Молодёжных водных сообществ в 2023 году</a:t>
            </a:r>
            <a:endParaRPr dirty="0"/>
          </a:p>
        </p:txBody>
      </p:sp>
      <p:sp>
        <p:nvSpPr>
          <p:cNvPr id="344" name="Google Shape;344;p6"/>
          <p:cNvSpPr>
            <a:spLocks noGrp="1"/>
          </p:cNvSpPr>
          <p:nvPr>
            <p:ph type="body" idx="1"/>
          </p:nvPr>
        </p:nvSpPr>
        <p:spPr>
          <a:xfrm>
            <a:off x="166686" y="905256"/>
            <a:ext cx="11839112" cy="5764016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ru-RU" dirty="0"/>
              <a:t> </a:t>
            </a:r>
            <a:endParaRPr dirty="0"/>
          </a:p>
        </p:txBody>
      </p:sp>
      <p:sp>
        <p:nvSpPr>
          <p:cNvPr id="347" name="Google Shape;347;p6"/>
          <p:cNvSpPr txBox="1"/>
          <p:nvPr/>
        </p:nvSpPr>
        <p:spPr>
          <a:xfrm>
            <a:off x="512064" y="1264441"/>
            <a:ext cx="7123176" cy="52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ноября </a:t>
            </a:r>
            <a:r>
              <a:rPr lang="ru-RU" sz="1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участие в  Экологической конференции в Дарвиновском музее, на которой обсуждались вопросы глобального изменения климата, сохранения биоразнообразия морских экосистем, экологического законодательства, участия общественности в природоохранной деятельности.</a:t>
            </a:r>
          </a:p>
          <a:p>
            <a:pPr algn="just"/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ноября - основная сессия </a:t>
            </a:r>
            <a:r>
              <a:rPr lang="ru-RU" sz="1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павильоне «</a:t>
            </a:r>
            <a:r>
              <a:rPr lang="ru-RU" sz="1800" b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Природоград</a:t>
            </a:r>
            <a:r>
              <a:rPr lang="ru-RU" sz="1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Минприроды России на международной выставке-форуме «Россия» на ВДНХ. Участие в очном и дистанционном формате приняли более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ru-RU" sz="1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из 25 регионов 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Обсудили работу сообществ и определили </a:t>
            </a:r>
            <a:r>
              <a:rPr lang="ru-RU" sz="1800" b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планы на 2024 год по основным направлениям работы:</a:t>
            </a:r>
          </a:p>
          <a:p>
            <a:pPr algn="just"/>
            <a:endParaRPr lang="ru-RU" sz="500" b="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наставничество финалистов Водного конкурса: помощь школьникам в подготовке исследовательских и прикладных проектов в сфере охраны и восстановления водных ресурсов;</a:t>
            </a:r>
          </a:p>
          <a:p>
            <a:pPr algn="just"/>
            <a:r>
              <a:rPr lang="ru-RU" sz="1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мероприятия по </a:t>
            </a:r>
            <a:r>
              <a:rPr lang="ru-RU" sz="1800" b="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экопросвещению</a:t>
            </a:r>
            <a:r>
              <a:rPr lang="ru-RU" sz="1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дни водных объектов;</a:t>
            </a:r>
          </a:p>
          <a:p>
            <a:pPr algn="just"/>
            <a:r>
              <a:rPr lang="ru-RU" sz="18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общественный мониторинг водных объектов и работа с органами власти.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52B07BD-9C05-4A6B-9CF3-2AA49168A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2" r="5466"/>
          <a:stretch/>
        </p:blipFill>
        <p:spPr bwMode="auto">
          <a:xfrm>
            <a:off x="7898322" y="1135016"/>
            <a:ext cx="3639312" cy="25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5ABE027-D6B6-4CB3-856A-4452A0036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2" b="3352"/>
          <a:stretch/>
        </p:blipFill>
        <p:spPr bwMode="auto">
          <a:xfrm>
            <a:off x="7898322" y="3911299"/>
            <a:ext cx="3639312" cy="25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43;p6">
            <a:extLst>
              <a:ext uri="{FF2B5EF4-FFF2-40B4-BE49-F238E27FC236}">
                <a16:creationId xmlns:a16="http://schemas.microsoft.com/office/drawing/2014/main" id="{0B30A114-3F78-45B4-B172-BFA671376C3B}"/>
              </a:ext>
            </a:extLst>
          </p:cNvPr>
          <p:cNvSpPr txBox="1">
            <a:spLocks/>
          </p:cNvSpPr>
          <p:nvPr/>
        </p:nvSpPr>
        <p:spPr>
          <a:xfrm>
            <a:off x="176444" y="1377351"/>
            <a:ext cx="11839112" cy="5323837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  <a:buFont typeface="Times New Roman"/>
              <a:buNone/>
            </a:pPr>
            <a:endParaRPr lang="ru-RU" dirty="0">
              <a:solidFill>
                <a:srgbClr val="45848C"/>
              </a:solidFill>
            </a:endParaRPr>
          </a:p>
          <a:p>
            <a:pPr algn="ctr">
              <a:buSzPts val="3200"/>
              <a:buFont typeface="Times New Roman"/>
              <a:buNone/>
            </a:pPr>
            <a:endParaRPr lang="ru-RU" dirty="0">
              <a:solidFill>
                <a:srgbClr val="45848C"/>
              </a:solidFill>
            </a:endParaRPr>
          </a:p>
          <a:p>
            <a:pPr algn="ctr">
              <a:buSzPts val="3200"/>
              <a:buFont typeface="Times New Roman"/>
              <a:buNone/>
            </a:pPr>
            <a:endParaRPr lang="ru-RU" dirty="0">
              <a:solidFill>
                <a:srgbClr val="45848C"/>
              </a:solidFill>
            </a:endParaRPr>
          </a:p>
          <a:p>
            <a:pPr algn="ctr">
              <a:buSzPts val="3200"/>
              <a:buFont typeface="Times New Roman"/>
              <a:buNone/>
            </a:pPr>
            <a:endParaRPr lang="ru-RU" dirty="0">
              <a:solidFill>
                <a:srgbClr val="45848C"/>
              </a:solidFill>
            </a:endParaRPr>
          </a:p>
          <a:p>
            <a:pPr algn="ctr">
              <a:buSzPts val="3200"/>
              <a:buFont typeface="Times New Roman"/>
              <a:buNone/>
            </a:pPr>
            <a:endParaRPr lang="ru-RU" dirty="0">
              <a:solidFill>
                <a:srgbClr val="45848C"/>
              </a:solidFill>
            </a:endParaRPr>
          </a:p>
          <a:p>
            <a:pPr algn="ctr">
              <a:buSzPts val="3200"/>
              <a:buFont typeface="Times New Roman"/>
              <a:buNone/>
            </a:pPr>
            <a:endParaRPr lang="ru-RU" dirty="0">
              <a:solidFill>
                <a:srgbClr val="45848C"/>
              </a:solidFill>
            </a:endParaRPr>
          </a:p>
        </p:txBody>
      </p:sp>
      <p:sp>
        <p:nvSpPr>
          <p:cNvPr id="344" name="Google Shape;344;p6"/>
          <p:cNvSpPr>
            <a:spLocks noGrp="1"/>
          </p:cNvSpPr>
          <p:nvPr>
            <p:ph type="body" idx="1"/>
          </p:nvPr>
        </p:nvSpPr>
        <p:spPr>
          <a:xfrm>
            <a:off x="176444" y="1383353"/>
            <a:ext cx="6965020" cy="5311835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молодёжные водные сообщества организовали и провели </a:t>
            </a:r>
            <a:r>
              <a:rPr lang="ru-RU" sz="22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флешмоб</a:t>
            </a:r>
            <a:r>
              <a:rPr lang="ru-RU" sz="2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своих регионах.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2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</a:t>
            </a:r>
            <a:r>
              <a:rPr lang="ru-RU" sz="1800" b="0" i="0" u="none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лешмоб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«Голубая лента» в 2024 году объединил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тысяч человек из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72</a:t>
            </a:r>
            <a:r>
              <a:rPr lang="ru-RU" sz="1800" b="0" i="0" u="none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регионов РФ и Республики Молдова.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0" i="1" u="sng" strike="noStrike" cap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1" u="sng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Информационный след флешмоба:</a:t>
            </a:r>
          </a:p>
          <a:p>
            <a:pPr marL="5080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i="0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2000</a:t>
            </a:r>
            <a:r>
              <a:rPr lang="ru-RU" sz="1600" b="0" i="0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публикаций в социальных сетях </a:t>
            </a:r>
            <a:r>
              <a:rPr lang="ru-RU" sz="1600" b="0" i="0" strike="noStrike" cap="none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ВКонтакте</a:t>
            </a:r>
            <a:r>
              <a:rPr lang="ru-RU" sz="1600" b="0" i="0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Телеграм с общим количеством просмотров </a:t>
            </a:r>
            <a:r>
              <a:rPr lang="ru-RU" sz="1600" b="1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781650</a:t>
            </a:r>
          </a:p>
          <a:p>
            <a:pPr marL="5080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strike="noStrike" cap="none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(по состоянию на 21:00 14.04)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strike="noStrike" cap="none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3" name="Google Shape;343;p6"/>
          <p:cNvSpPr>
            <a:spLocks noGrp="1"/>
          </p:cNvSpPr>
          <p:nvPr>
            <p:ph type="ctrTitle"/>
          </p:nvPr>
        </p:nvSpPr>
        <p:spPr>
          <a:xfrm>
            <a:off x="98400" y="137989"/>
            <a:ext cx="11839112" cy="114217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r>
              <a:rPr lang="ru-RU" sz="3200" dirty="0">
                <a:latin typeface="Times New Roman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3600" dirty="0">
                <a:latin typeface="Times New Roman"/>
                <a:ea typeface="Times New Roman"/>
                <a:cs typeface="Times New Roman"/>
                <a:sym typeface="Times New Roman"/>
              </a:rPr>
              <a:t>сероссийский молодежный флешмоб </a:t>
            </a:r>
            <a:br>
              <a:rPr lang="ru-RU" sz="36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600" dirty="0">
                <a:latin typeface="Times New Roman"/>
                <a:ea typeface="Times New Roman"/>
                <a:cs typeface="Times New Roman"/>
                <a:sym typeface="Times New Roman"/>
              </a:rPr>
              <a:t>«Голубая лента»</a:t>
            </a:r>
            <a:r>
              <a:rPr lang="ru-RU" sz="1400" dirty="0">
                <a:solidFill>
                  <a:srgbClr val="45848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6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2024 году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A91BC-7D5C-445D-916E-F82E830A7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4" b="1509"/>
          <a:stretch/>
        </p:blipFill>
        <p:spPr>
          <a:xfrm>
            <a:off x="7294038" y="1558987"/>
            <a:ext cx="4179875" cy="24802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6D01B0-D27D-493B-B360-801C384302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49"/>
          <a:stretch/>
        </p:blipFill>
        <p:spPr>
          <a:xfrm>
            <a:off x="7294038" y="4139498"/>
            <a:ext cx="4179874" cy="248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9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"/>
          <p:cNvSpPr>
            <a:spLocks noGrp="1"/>
          </p:cNvSpPr>
          <p:nvPr>
            <p:ph type="body" idx="1"/>
          </p:nvPr>
        </p:nvSpPr>
        <p:spPr>
          <a:xfrm>
            <a:off x="166685" y="1106425"/>
            <a:ext cx="11839112" cy="5562848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Белгородская область – помощь школьникам в подготовке проектов</a:t>
            </a:r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Владимирская область – экологический  марафон  «</a:t>
            </a:r>
            <a:r>
              <a:rPr lang="ru-RU" sz="1900" dirty="0" err="1">
                <a:latin typeface="Times New Roman"/>
                <a:ea typeface="Times New Roman"/>
                <a:cs typeface="Times New Roman"/>
                <a:sym typeface="Times New Roman"/>
              </a:rPr>
              <a:t>Клязьме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 посвящается!»</a:t>
            </a:r>
            <a:endParaRPr lang="ru-RU" sz="1900" dirty="0"/>
          </a:p>
          <a:p>
            <a:pPr indent="-457200">
              <a:lnSpc>
                <a:spcPct val="150000"/>
              </a:lnSpc>
              <a:spcBef>
                <a:spcPts val="0"/>
              </a:spcBef>
              <a:buSzPts val="2400"/>
            </a:pP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r>
              <a:rPr lang="ru-RU" sz="1900" b="0" i="0" dirty="0">
                <a:latin typeface="Times New Roman"/>
                <a:ea typeface="Times New Roman"/>
                <a:cs typeface="Times New Roman"/>
                <a:sym typeface="Times New Roman"/>
              </a:rPr>
              <a:t>. Санкт-Петербург 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– работа по учреждению Дня Невы</a:t>
            </a:r>
            <a:endParaRPr lang="ru-RU" sz="1900" b="0" i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Иркутская область – создание штабов МВС в школах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ru-RU" sz="1900" b="0" i="0" dirty="0">
                <a:latin typeface="Times New Roman"/>
                <a:ea typeface="Times New Roman"/>
                <a:cs typeface="Times New Roman"/>
                <a:sym typeface="Times New Roman"/>
              </a:rPr>
              <a:t>Калининградская область – работа по учреждению Дня реки Немана 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ru-RU" sz="1900" b="0" i="0" dirty="0">
                <a:latin typeface="Times New Roman"/>
                <a:ea typeface="Times New Roman"/>
                <a:cs typeface="Times New Roman"/>
                <a:sym typeface="Times New Roman"/>
              </a:rPr>
              <a:t>Магаданская область – День Охотского моря</a:t>
            </a:r>
            <a:endParaRPr sz="1900" dirty="0"/>
          </a:p>
          <a:p>
            <a:pPr lvl="0" indent="-457200">
              <a:lnSpc>
                <a:spcPct val="150000"/>
              </a:lnSpc>
              <a:buSzPts val="2400"/>
            </a:pPr>
            <a:r>
              <a:rPr lang="ru-RU" sz="1900" b="0" i="0" dirty="0">
                <a:latin typeface="Times New Roman"/>
                <a:ea typeface="Times New Roman"/>
                <a:cs typeface="Times New Roman"/>
                <a:sym typeface="Times New Roman"/>
              </a:rPr>
              <a:t>Московская область – работа по 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учреждению Дня реки </a:t>
            </a:r>
            <a:r>
              <a:rPr lang="ru-RU" sz="1900" dirty="0" err="1">
                <a:latin typeface="Times New Roman"/>
                <a:ea typeface="Times New Roman"/>
                <a:cs typeface="Times New Roman"/>
                <a:sym typeface="Times New Roman"/>
              </a:rPr>
              <a:t>Пехорки</a:t>
            </a:r>
            <a:endParaRPr lang="ru-RU" sz="19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457200">
              <a:lnSpc>
                <a:spcPct val="150000"/>
              </a:lnSpc>
              <a:buSzPts val="2400"/>
            </a:pPr>
            <a:r>
              <a:rPr lang="ru-RU" sz="1900" dirty="0">
                <a:latin typeface="Times New Roman"/>
                <a:cs typeface="Times New Roman"/>
                <a:sym typeface="Times New Roman"/>
              </a:rPr>
              <a:t>Омская область – проект:  «Волонтеры в защиту водных объектов»</a:t>
            </a:r>
          </a:p>
          <a:p>
            <a:pPr marL="4572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❖"/>
            </a:pPr>
            <a:r>
              <a:rPr lang="ru-RU" sz="1900" b="0" i="0" dirty="0">
                <a:latin typeface="Times New Roman"/>
                <a:ea typeface="Times New Roman"/>
                <a:cs typeface="Times New Roman"/>
                <a:sym typeface="Times New Roman"/>
              </a:rPr>
              <a:t>Оренбургская область – </a:t>
            </a: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международный круглый стол с участием Казахстана</a:t>
            </a:r>
          </a:p>
          <a:p>
            <a:pPr lvl="0" indent="-457200">
              <a:lnSpc>
                <a:spcPct val="150000"/>
              </a:lnSpc>
              <a:buSzPts val="2400"/>
            </a:pPr>
            <a:r>
              <a:rPr lang="ru-RU" sz="1900" dirty="0">
                <a:latin typeface="Times New Roman"/>
                <a:ea typeface="Times New Roman"/>
                <a:cs typeface="Times New Roman"/>
                <a:sym typeface="Times New Roman"/>
              </a:rPr>
              <a:t>Республика Бурятия – экскурсии в Забайкальском национальном парке</a:t>
            </a:r>
          </a:p>
        </p:txBody>
      </p:sp>
      <p:sp>
        <p:nvSpPr>
          <p:cNvPr id="386" name="Google Shape;386;p11"/>
          <p:cNvSpPr>
            <a:spLocks noGrp="1"/>
          </p:cNvSpPr>
          <p:nvPr>
            <p:ph type="ctrTitle"/>
          </p:nvPr>
        </p:nvSpPr>
        <p:spPr>
          <a:xfrm>
            <a:off x="176443" y="188728"/>
            <a:ext cx="11839113" cy="735621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imes New Roman"/>
              <a:buNone/>
            </a:pPr>
            <a:r>
              <a:rPr lang="ru-RU" sz="4400" dirty="0">
                <a:latin typeface="Times New Roman"/>
                <a:ea typeface="Times New Roman"/>
                <a:cs typeface="Times New Roman"/>
                <a:sym typeface="Times New Roman"/>
              </a:rPr>
              <a:t>Мероприятия в регионах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"/>
          <p:cNvSpPr>
            <a:spLocks noGrp="1"/>
          </p:cNvSpPr>
          <p:nvPr>
            <p:ph type="ctrTitle"/>
          </p:nvPr>
        </p:nvSpPr>
        <p:spPr>
          <a:xfrm>
            <a:off x="2201703" y="272837"/>
            <a:ext cx="7788594" cy="970062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  <a:sym typeface="Times New Roman"/>
              </a:rPr>
              <a:t>Контакты</a:t>
            </a:r>
            <a:endParaRPr dirty="0"/>
          </a:p>
        </p:txBody>
      </p:sp>
      <p:sp>
        <p:nvSpPr>
          <p:cNvPr id="410" name="Google Shape;410;p14"/>
          <p:cNvSpPr>
            <a:spLocks noGrp="1"/>
          </p:cNvSpPr>
          <p:nvPr>
            <p:ph type="body" idx="1"/>
          </p:nvPr>
        </p:nvSpPr>
        <p:spPr>
          <a:xfrm>
            <a:off x="2201703" y="2452878"/>
            <a:ext cx="7788594" cy="195224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06606B">
              <a:alpha val="69803"/>
            </a:srgbClr>
          </a:solidFill>
          <a:ln w="38100" cap="flat" cmpd="thickThin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ru-RU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 </a:t>
            </a:r>
            <a:r>
              <a:rPr lang="ru-RU" u="sng" dirty="0">
                <a:latin typeface="Times New Roman"/>
                <a:ea typeface="Times New Roman"/>
                <a:cs typeface="Times New Roman"/>
                <a:sym typeface="Times New Roman"/>
              </a:rPr>
              <a:t>waterday@eco-project.org</a:t>
            </a:r>
            <a:endParaRPr sz="2800" u="sng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ru-RU" sz="2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Телефон: 8(996)383-63-23, Дмитрий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lang="ru-RU" dirty="0" err="1">
                <a:latin typeface="Times New Roman"/>
                <a:cs typeface="Times New Roman"/>
                <a:sym typeface="Times New Roman"/>
              </a:rPr>
              <a:t>Водныесообщества.рф</a:t>
            </a:r>
            <a:endParaRPr dirty="0"/>
          </a:p>
          <a:p>
            <a:pPr marL="4572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506</Words>
  <Application>Microsoft Office PowerPoint</Application>
  <PresentationFormat>Широкоэкранный</PresentationFormat>
  <Paragraphs>59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Noto Sans Symbols</vt:lpstr>
      <vt:lpstr>Times New Roman</vt:lpstr>
      <vt:lpstr>Wingdings</vt:lpstr>
      <vt:lpstr>Book Antiqua</vt:lpstr>
      <vt:lpstr>Calibri</vt:lpstr>
      <vt:lpstr>Arial</vt:lpstr>
      <vt:lpstr>Тема Office</vt:lpstr>
      <vt:lpstr>Презентация PowerPoint</vt:lpstr>
      <vt:lpstr>МВС в 2023-2024 годах </vt:lpstr>
      <vt:lpstr>Презентация PowerPoint</vt:lpstr>
      <vt:lpstr>. Учреждение МВС г. Санкт-Петербурга  .</vt:lpstr>
      <vt:lpstr>Слёт Молодёжных водных сообществ в 2023 году</vt:lpstr>
      <vt:lpstr>Всероссийский молодежный флешмоб  «Голубая лента». в 2024 году</vt:lpstr>
      <vt:lpstr>Мероприятия в регионах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Дмитрий Снежков</cp:lastModifiedBy>
  <cp:revision>73</cp:revision>
  <dcterms:created xsi:type="dcterms:W3CDTF">2020-05-03T07:48:59Z</dcterms:created>
  <dcterms:modified xsi:type="dcterms:W3CDTF">2024-04-19T08:26:43Z</dcterms:modified>
</cp:coreProperties>
</file>