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CB4E7"/>
    <a:srgbClr val="66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82764" y="1479827"/>
            <a:ext cx="8689976" cy="2509213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Молодежное водное сообщество </a:t>
            </a:r>
            <a:br>
              <a:rPr lang="ru-RU" sz="4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бурятия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04" y="132564"/>
            <a:ext cx="913811" cy="6891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8214" y="193594"/>
            <a:ext cx="8104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ГБУ ДО «Ресурсный эколого-биологический центр Республики Бурятия»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9121" y="5743882"/>
            <a:ext cx="4542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Количество участников – 16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Количество мероприятий за 2023 – 2024 гг.. - 15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9121" y="4666664"/>
            <a:ext cx="47145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Координатор – Павлова Туяна Бимбаевна, 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методист Экостанции ГБУ ДО «Ресурсный 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эколого-биологический центр Республики Бурятия»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Лидер – Бальжитов Майдар, ученик 10 класса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CE5EC3-E703-41F2-8227-D1013B4FB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740" r="31111"/>
          <a:stretch/>
        </p:blipFill>
        <p:spPr>
          <a:xfrm>
            <a:off x="5380561" y="821730"/>
            <a:ext cx="3777262" cy="658097"/>
          </a:xfrm>
          <a:prstGeom prst="rect">
            <a:avLst/>
          </a:prstGeom>
        </p:spPr>
      </p:pic>
      <p:pic>
        <p:nvPicPr>
          <p:cNvPr id="9" name="Google Shape;102;p1">
            <a:extLst>
              <a:ext uri="{FF2B5EF4-FFF2-40B4-BE49-F238E27FC236}">
                <a16:creationId xmlns:a16="http://schemas.microsoft.com/office/drawing/2014/main" id="{B7DA1B46-C457-498C-93C9-E897D545B76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48974" y="821730"/>
            <a:ext cx="1731587" cy="6580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8669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5351" y="210575"/>
            <a:ext cx="9979078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/>
              <a:t>Наставничество учащихся в Российском открытом молодежном водном конкурсе - 2024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7" t="20183"/>
          <a:stretch/>
        </p:blipFill>
        <p:spPr>
          <a:xfrm>
            <a:off x="6575530" y="956374"/>
            <a:ext cx="5334774" cy="31977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Прямоугольник 6"/>
          <p:cNvSpPr/>
          <p:nvPr/>
        </p:nvSpPr>
        <p:spPr>
          <a:xfrm>
            <a:off x="8973542" y="4273595"/>
            <a:ext cx="2368171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/>
              <a:t>Видеовстреча с руководителями </a:t>
            </a:r>
          </a:p>
          <a:p>
            <a:pPr algn="ctr"/>
            <a:r>
              <a:rPr lang="ru-RU" sz="1200" dirty="0"/>
              <a:t>исследовательских работ </a:t>
            </a:r>
          </a:p>
          <a:p>
            <a:pPr algn="ctr"/>
            <a:r>
              <a:rPr lang="ru-RU" sz="1200" dirty="0"/>
              <a:t>Водного конкурса-2024, февраль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2713" y="4273596"/>
            <a:ext cx="2137869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Защита проектов на Региональном этапе Водного конкурса, февраль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94" y="956374"/>
            <a:ext cx="4299363" cy="322452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262" y="3143631"/>
            <a:ext cx="5166690" cy="29062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extBox 5"/>
          <p:cNvSpPr txBox="1"/>
          <p:nvPr/>
        </p:nvSpPr>
        <p:spPr>
          <a:xfrm>
            <a:off x="3665712" y="6139648"/>
            <a:ext cx="431178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Семинар «Водные проекты школьников в контексте сохранения водных ресурсов Республики Бурятия», февраль</a:t>
            </a:r>
          </a:p>
        </p:txBody>
      </p:sp>
    </p:spTree>
    <p:extLst>
      <p:ext uri="{BB962C8B-B14F-4D97-AF65-F5344CB8AC3E}">
        <p14:creationId xmlns:p14="http://schemas.microsoft.com/office/powerpoint/2010/main" val="494415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3907" y="185715"/>
            <a:ext cx="4757257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/>
              <a:t>Мероприятия по </a:t>
            </a:r>
            <a:r>
              <a:rPr lang="ru-RU" sz="2400" dirty="0" err="1"/>
              <a:t>экопросвещению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86" y="3654648"/>
            <a:ext cx="3183247" cy="255157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944" y="758061"/>
            <a:ext cx="3695626" cy="277171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Box 7"/>
          <p:cNvSpPr txBox="1"/>
          <p:nvPr/>
        </p:nvSpPr>
        <p:spPr>
          <a:xfrm>
            <a:off x="2396896" y="6317231"/>
            <a:ext cx="2898225" cy="43088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Всемирный день водно-болотных угодий, </a:t>
            </a:r>
          </a:p>
          <a:p>
            <a:pPr algn="ctr"/>
            <a:r>
              <a:rPr lang="ru-RU" sz="1100" dirty="0"/>
              <a:t>2 февраля 2024 г.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295466" y="3640461"/>
            <a:ext cx="1338704" cy="6001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Международный день малых рек, </a:t>
            </a:r>
          </a:p>
          <a:p>
            <a:pPr algn="ctr"/>
            <a:r>
              <a:rPr lang="ru-RU" sz="1100" dirty="0"/>
              <a:t>14 марта 2024 г.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665667" y="6305423"/>
            <a:ext cx="3210992" cy="43088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dirty="0"/>
              <a:t>Экскурсия в Забайкальский национальный парк, </a:t>
            </a:r>
          </a:p>
          <a:p>
            <a:pPr algn="ctr"/>
            <a:r>
              <a:rPr lang="ru-RU" sz="1100" dirty="0"/>
              <a:t>март 2024 г.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309" y="3640461"/>
            <a:ext cx="3405709" cy="255428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TextBox 4"/>
          <p:cNvSpPr txBox="1"/>
          <p:nvPr/>
        </p:nvSpPr>
        <p:spPr>
          <a:xfrm>
            <a:off x="307952" y="3605774"/>
            <a:ext cx="1603623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Всероссийская акция </a:t>
            </a:r>
          </a:p>
          <a:p>
            <a:pPr algn="ctr"/>
            <a:r>
              <a:rPr lang="ru-RU" sz="1100" dirty="0"/>
              <a:t>«Вода России» </a:t>
            </a:r>
          </a:p>
          <a:p>
            <a:pPr algn="ctr"/>
            <a:r>
              <a:rPr lang="ru-RU" sz="1100" dirty="0"/>
              <a:t>и </a:t>
            </a:r>
            <a:r>
              <a:rPr lang="ru-RU" sz="1100" dirty="0" err="1"/>
              <a:t>экофестиваль</a:t>
            </a:r>
            <a:r>
              <a:rPr lang="ru-RU" sz="1100" dirty="0"/>
              <a:t> «Горизонт», 2023 г.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8" y="783099"/>
            <a:ext cx="3662242" cy="274668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180" y="772248"/>
            <a:ext cx="3676710" cy="27575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4129071" y="3185612"/>
            <a:ext cx="3526928" cy="2616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100" dirty="0"/>
              <a:t>Всероссийская олимпиада по </a:t>
            </a:r>
            <a:r>
              <a:rPr lang="ru-RU" sz="1100" dirty="0" err="1"/>
              <a:t>Байкаловедению</a:t>
            </a:r>
            <a:r>
              <a:rPr lang="ru-RU" sz="1100" dirty="0"/>
              <a:t>, 2023 г.</a:t>
            </a:r>
          </a:p>
        </p:txBody>
      </p:sp>
    </p:spTree>
    <p:extLst>
      <p:ext uri="{BB962C8B-B14F-4D97-AF65-F5344CB8AC3E}">
        <p14:creationId xmlns:p14="http://schemas.microsoft.com/office/powerpoint/2010/main" val="2455668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86629" y="3221949"/>
            <a:ext cx="2877711" cy="43088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100" dirty="0"/>
              <a:t>Всероссийский флэшмоб «Голубая лента» </a:t>
            </a:r>
          </a:p>
          <a:p>
            <a:r>
              <a:rPr lang="ru-RU" sz="1100" dirty="0"/>
              <a:t>во Всемирный день воды, 22 марта 2024 г.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644" t="14294" r="14044" b="11776"/>
          <a:stretch/>
        </p:blipFill>
        <p:spPr>
          <a:xfrm>
            <a:off x="140910" y="740990"/>
            <a:ext cx="3592078" cy="295894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212" y="3755712"/>
            <a:ext cx="3377577" cy="253318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TextBox 10"/>
          <p:cNvSpPr txBox="1"/>
          <p:nvPr/>
        </p:nvSpPr>
        <p:spPr>
          <a:xfrm>
            <a:off x="4130469" y="6354330"/>
            <a:ext cx="4284159" cy="43088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Обучение в образовательном центре </a:t>
            </a:r>
            <a:r>
              <a:rPr lang="ru-RU" sz="1100" dirty="0" err="1"/>
              <a:t>Асториум</a:t>
            </a:r>
            <a:r>
              <a:rPr lang="ru-RU" sz="1100" dirty="0"/>
              <a:t> по программе </a:t>
            </a:r>
          </a:p>
          <a:p>
            <a:pPr algn="ctr"/>
            <a:r>
              <a:rPr lang="ru-RU" sz="1100" dirty="0"/>
              <a:t>«Уникальные свойства вод Байкальского региона», апрель 2024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373" y="94758"/>
            <a:ext cx="4901609" cy="646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061" y="739476"/>
            <a:ext cx="3934402" cy="29508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5709" y="739476"/>
            <a:ext cx="3215310" cy="24104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80" y="3765368"/>
            <a:ext cx="3786769" cy="25235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10034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6504" y="1159427"/>
            <a:ext cx="47789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Наши контакты:</a:t>
            </a:r>
          </a:p>
          <a:p>
            <a:pPr algn="ctr"/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Тел.: 89149874478 (Павлова Т.Б.)</a:t>
            </a:r>
          </a:p>
          <a:p>
            <a:pPr algn="ctr"/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89965846938 (Майдар)</a:t>
            </a:r>
          </a:p>
          <a:p>
            <a:pPr algn="ctr"/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email: ekokurumkan@mail.ru </a:t>
            </a:r>
          </a:p>
          <a:p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Страница ВК: https://vk.com/ecokurumkan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383" y="3199700"/>
            <a:ext cx="2534175" cy="2534175"/>
          </a:xfrm>
          <a:prstGeom prst="rect">
            <a:avLst/>
          </a:prstGeom>
          <a:ln>
            <a:solidFill>
              <a:srgbClr val="000000">
                <a:alpha val="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2181098152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483</TotalTime>
  <Words>218</Words>
  <Application>Microsoft Office PowerPoint</Application>
  <PresentationFormat>Широкоэкранный</PresentationFormat>
  <Paragraphs>35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8" baseType="lpstr">
      <vt:lpstr>Arial</vt:lpstr>
      <vt:lpstr>Tw Cen MT</vt:lpstr>
      <vt:lpstr>Капля</vt:lpstr>
      <vt:lpstr>Молодежное водное сообщество  Республики бурятия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Молодежное водное сообщество  Республики бурятия</dc:title>
  <dc:creator>Батор Базаров</dc:creator>
  <cp:lastModifiedBy>Дмитрий Снежков</cp:lastModifiedBy>
  <cp:revision>32</cp:revision>
  <dcterms:created xsi:type="dcterms:W3CDTF">2024-04-15T00:59:50Z</dcterms:created>
  <dcterms:modified xsi:type="dcterms:W3CDTF">2024-04-19T08:16:30Z</dcterms:modified>
</cp:coreProperties>
</file>